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24"/>
  </p:notesMasterIdLst>
  <p:handoutMasterIdLst>
    <p:handoutMasterId r:id="rId25"/>
  </p:handoutMasterIdLst>
  <p:sldIdLst>
    <p:sldId id="256" r:id="rId2"/>
    <p:sldId id="261" r:id="rId3"/>
    <p:sldId id="258" r:id="rId4"/>
    <p:sldId id="263" r:id="rId5"/>
    <p:sldId id="277" r:id="rId6"/>
    <p:sldId id="259"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8" r:id="rId21"/>
    <p:sldId id="279" r:id="rId22"/>
    <p:sldId id="260" r:id="rId23"/>
  </p:sldIdLst>
  <p:sldSz cx="12192000" cy="6858000"/>
  <p:notesSz cx="6858000" cy="9144000"/>
  <p:defaultTex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48" autoAdjust="0"/>
  </p:normalViewPr>
  <p:slideViewPr>
    <p:cSldViewPr snapToGrid="0">
      <p:cViewPr varScale="1">
        <p:scale>
          <a:sx n="80" d="100"/>
          <a:sy n="80" d="100"/>
        </p:scale>
        <p:origin x="58" y="19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75" d="100"/>
          <a:sy n="75" d="100"/>
        </p:scale>
        <p:origin x="3610"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0BE2D2EC-A0CC-4162-ADB7-889BF634EA89}" type="datetime1">
              <a:rPr lang="zh-CN" altLang="en-US" smtClean="0">
                <a:latin typeface="Microsoft YaHei UI" panose="020B0503020204020204" pitchFamily="34" charset="-122"/>
                <a:ea typeface="Microsoft YaHei UI" panose="020B0503020204020204" pitchFamily="34" charset="-122"/>
              </a:rPr>
              <a:t>2023/1/6</a:t>
            </a:fld>
            <a:endParaRPr lang="zh-CN" altLang="en-US">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90168E-626C-4E60-93C0-A00D25609468}" type="slidenum">
              <a:rPr lang="en-US" altLang="zh-CN" smtClean="0">
                <a:latin typeface="Microsoft YaHei UI" panose="020B0503020204020204" pitchFamily="34" charset="-122"/>
                <a:ea typeface="Microsoft YaHei UI" panose="020B0503020204020204" pitchFamily="34" charset="-122"/>
              </a:r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9BFF3C72-DB5A-4AA9-96E0-40D7A7C88DA5}" type="datetime1">
              <a:rPr lang="zh-CN" altLang="en-US" noProof="0" smtClean="0"/>
              <a:t>2023/1/6</a:t>
            </a:fld>
            <a:endParaRPr lang="zh-CN" altLang="en-US" noProof="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C6B3AB32-59DF-41F1-9618-EDFBF5049629}" type="slidenum">
              <a:rPr lang="en-US" altLang="zh-CN" noProof="0" smtClean="0"/>
              <a:pPr/>
              <a:t>‹#›</a:t>
            </a:fld>
            <a:endParaRPr lang="zh-CN" altLang="en-US" noProof="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C6B3AB32-59DF-41F1-9618-EDFBF5049629}" type="slidenum">
              <a:rPr lang="en-US" altLang="zh-CN" smtClean="0">
                <a:latin typeface="Microsoft YaHei UI" panose="020B0503020204020204" pitchFamily="34" charset="-122"/>
                <a:ea typeface="Microsoft YaHei UI" panose="020B0503020204020204" pitchFamily="34" charset="-122"/>
              </a:rPr>
              <a:t>1</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C6B3AB32-59DF-41F1-9618-EDFBF5049629}" type="slidenum">
              <a:rPr lang="en-US" altLang="zh-CN" smtClean="0">
                <a:latin typeface="Microsoft YaHei UI" panose="020B0503020204020204" pitchFamily="34" charset="-122"/>
                <a:ea typeface="Microsoft YaHei UI" panose="020B0503020204020204" pitchFamily="34" charset="-122"/>
              </a:rPr>
              <a:t>2</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3192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C6B3AB32-59DF-41F1-9618-EDFBF5049629}" type="slidenum">
              <a:rPr lang="en-US" altLang="zh-CN" smtClean="0">
                <a:latin typeface="Microsoft YaHei UI" panose="020B0503020204020204" pitchFamily="34" charset="-122"/>
                <a:ea typeface="Microsoft YaHei UI" panose="020B0503020204020204" pitchFamily="34" charset="-122"/>
              </a:rPr>
              <a:t>3</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44735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C6B3AB32-59DF-41F1-9618-EDFBF5049629}" type="slidenum">
              <a:rPr lang="en-US" altLang="zh-CN" smtClean="0">
                <a:latin typeface="Microsoft YaHei UI" panose="020B0503020204020204" pitchFamily="34" charset="-122"/>
                <a:ea typeface="Microsoft YaHei UI" panose="020B0503020204020204" pitchFamily="34" charset="-122"/>
              </a:rPr>
              <a:t>6</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505115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C6B3AB32-59DF-41F1-9618-EDFBF5049629}" type="slidenum">
              <a:rPr lang="en-US" altLang="zh-CN" smtClean="0">
                <a:latin typeface="Microsoft YaHei UI" panose="020B0503020204020204" pitchFamily="34" charset="-122"/>
                <a:ea typeface="Microsoft YaHei UI" panose="020B0503020204020204" pitchFamily="34" charset="-122"/>
              </a:rPr>
              <a:t>7</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007385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C6B3AB32-59DF-41F1-9618-EDFBF5049629}" type="slidenum">
              <a:rPr lang="en-US" altLang="zh-CN" smtClean="0">
                <a:latin typeface="Microsoft YaHei UI" panose="020B0503020204020204" pitchFamily="34" charset="-122"/>
                <a:ea typeface="Microsoft YaHei UI" panose="020B0503020204020204" pitchFamily="34" charset="-122"/>
              </a:rPr>
              <a:t>8</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9964754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C6B3AB32-59DF-41F1-9618-EDFBF5049629}" type="slidenum">
              <a:rPr lang="en-US" altLang="zh-CN" smtClean="0">
                <a:latin typeface="Microsoft YaHei UI" panose="020B0503020204020204" pitchFamily="34" charset="-122"/>
                <a:ea typeface="Microsoft YaHei UI" panose="020B0503020204020204" pitchFamily="34" charset="-122"/>
              </a:rPr>
              <a:t>9</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828704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C6B3AB32-59DF-41F1-9618-EDFBF5049629}" type="slidenum">
              <a:rPr lang="en-US" altLang="zh-CN" smtClean="0">
                <a:latin typeface="Microsoft YaHei UI" panose="020B0503020204020204" pitchFamily="34" charset="-122"/>
                <a:ea typeface="Microsoft YaHei UI" panose="020B0503020204020204" pitchFamily="34" charset="-122"/>
              </a:rPr>
              <a:t>22</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长方形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ctrTitle"/>
          </p:nvPr>
        </p:nvSpPr>
        <p:spPr>
          <a:xfrm>
            <a:off x="581191" y="1020431"/>
            <a:ext cx="10993549" cy="1475013"/>
          </a:xfrm>
          <a:effectLst/>
        </p:spPr>
        <p:txBody>
          <a:bodyPr rtlCol="0" anchor="b">
            <a:normAutofit/>
          </a:bodyPr>
          <a:lstStyle>
            <a:lvl1pPr>
              <a:defRPr sz="3600">
                <a:solidFill>
                  <a:schemeClr val="accent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副标题 2"/>
          <p:cNvSpPr>
            <a:spLocks noGrp="1"/>
          </p:cNvSpPr>
          <p:nvPr>
            <p:ph type="subTitle" idx="1" hasCustomPrompt="1"/>
          </p:nvPr>
        </p:nvSpPr>
        <p:spPr>
          <a:xfrm>
            <a:off x="581194" y="2495445"/>
            <a:ext cx="10993546" cy="590321"/>
          </a:xfrm>
        </p:spPr>
        <p:txBody>
          <a:bodyPr rtlCol="0" anchor="t">
            <a:normAutofit/>
          </a:bodyPr>
          <a:lstStyle>
            <a:lvl1pPr marL="0" indent="0" algn="l">
              <a:buNone/>
              <a:defRPr sz="1600" cap="all">
                <a:solidFill>
                  <a:schemeClr val="accent2"/>
                </a:solidFill>
                <a:latin typeface="Microsoft YaHei UI" panose="020B0503020204020204" pitchFamily="34" charset="-122"/>
                <a:ea typeface="Microsoft YaHei UI" panose="020B0503020204020204"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zh-CN" altLang="en-US" noProof="0"/>
              <a:t>单击以编辑母版副标题样式</a:t>
            </a:r>
          </a:p>
        </p:txBody>
      </p:sp>
      <p:sp>
        <p:nvSpPr>
          <p:cNvPr id="4" name="日期占位符 3"/>
          <p:cNvSpPr>
            <a:spLocks noGrp="1"/>
          </p:cNvSpPr>
          <p:nvPr>
            <p:ph type="dt" sz="half" idx="10"/>
          </p:nvPr>
        </p:nvSpPr>
        <p:spPr>
          <a:xfrm>
            <a:off x="7605951" y="5956137"/>
            <a:ext cx="2844800" cy="365125"/>
          </a:xfrm>
        </p:spPr>
        <p:txBody>
          <a:bodyPr rtlCol="0"/>
          <a:lstStyle>
            <a:lvl1pPr>
              <a:defRPr>
                <a:solidFill>
                  <a:schemeClr val="accent1">
                    <a:lumMod val="75000"/>
                    <a:lumOff val="25000"/>
                  </a:schemeClr>
                </a:solidFill>
                <a:latin typeface="Microsoft YaHei UI" panose="020B0503020204020204" pitchFamily="34" charset="-122"/>
                <a:ea typeface="Microsoft YaHei UI" panose="020B0503020204020204" pitchFamily="34" charset="-122"/>
              </a:defRPr>
            </a:lvl1pPr>
          </a:lstStyle>
          <a:p>
            <a:fld id="{740F3E85-5501-4432-AF99-54E0CA5A4C80}" type="datetime1">
              <a:rPr lang="zh-CN" altLang="en-US" smtClean="0"/>
              <a:t>2023/1/6</a:t>
            </a:fld>
            <a:endParaRPr lang="zh-CN" altLang="en-US"/>
          </a:p>
        </p:txBody>
      </p:sp>
      <p:sp>
        <p:nvSpPr>
          <p:cNvPr id="5" name="页脚占位符 4"/>
          <p:cNvSpPr>
            <a:spLocks noGrp="1"/>
          </p:cNvSpPr>
          <p:nvPr>
            <p:ph type="ftr" sz="quarter" idx="11"/>
          </p:nvPr>
        </p:nvSpPr>
        <p:spPr>
          <a:xfrm>
            <a:off x="581192" y="5951811"/>
            <a:ext cx="6917210" cy="365125"/>
          </a:xfrm>
        </p:spPr>
        <p:txBody>
          <a:bodyPr rtlCol="0"/>
          <a:lstStyle>
            <a:lvl1pPr>
              <a:defRPr>
                <a:solidFill>
                  <a:schemeClr val="accent1">
                    <a:lumMod val="75000"/>
                    <a:lumOff val="25000"/>
                  </a:schemeClr>
                </a:solidFill>
                <a:latin typeface="Microsoft YaHei UI" panose="020B0503020204020204" pitchFamily="34" charset="-122"/>
                <a:ea typeface="Microsoft YaHei UI" panose="020B0503020204020204" pitchFamily="34" charset="-122"/>
              </a:defRPr>
            </a:lvl1pPr>
          </a:lstStyle>
          <a:p>
            <a:endParaRPr lang="zh-CN" altLang="en-US"/>
          </a:p>
        </p:txBody>
      </p:sp>
      <p:sp>
        <p:nvSpPr>
          <p:cNvPr id="6" name="幻灯片编号占位符 5"/>
          <p:cNvSpPr>
            <a:spLocks noGrp="1"/>
          </p:cNvSpPr>
          <p:nvPr>
            <p:ph type="sldNum" sz="quarter" idx="12"/>
          </p:nvPr>
        </p:nvSpPr>
        <p:spPr>
          <a:xfrm>
            <a:off x="10558300" y="5956137"/>
            <a:ext cx="1016440" cy="365125"/>
          </a:xfrm>
        </p:spPr>
        <p:txBody>
          <a:bodyPr rtlCol="0"/>
          <a:lstStyle>
            <a:lvl1pPr>
              <a:defRPr>
                <a:solidFill>
                  <a:schemeClr val="accent1">
                    <a:lumMod val="75000"/>
                    <a:lumOff val="25000"/>
                  </a:schemeClr>
                </a:solidFill>
                <a:latin typeface="Microsoft YaHei UI" panose="020B0503020204020204" pitchFamily="34" charset="-122"/>
                <a:ea typeface="Microsoft YaHei UI" panose="020B0503020204020204" pitchFamily="34" charset="-122"/>
              </a:defRPr>
            </a:lvl1pPr>
          </a:lstStyle>
          <a:p>
            <a:fld id="{D57F1E4F-1CFF-5643-939E-217C01CDF565}" type="slidenum">
              <a:rPr lang="en-US" altLang="zh-CN" smtClean="0"/>
              <a:pPr/>
              <a:t>‹#›</a:t>
            </a:fld>
            <a:endParaRPr lang="zh-CN" altLang="en-US"/>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8" name="长方形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标题 1"/>
          <p:cNvSpPr>
            <a:spLocks noGrp="1"/>
          </p:cNvSpPr>
          <p:nvPr>
            <p:ph type="title"/>
          </p:nvPr>
        </p:nvSpPr>
        <p:spPr>
          <a:xfrm>
            <a:off x="581192" y="702156"/>
            <a:ext cx="11029616" cy="1013800"/>
          </a:xfrm>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垂直文本占位符 2"/>
          <p:cNvSpPr>
            <a:spLocks noGrp="1"/>
          </p:cNvSpPr>
          <p:nvPr>
            <p:ph type="body" orient="vert" idx="1" hasCustomPrompt="1"/>
          </p:nvPr>
        </p:nvSpPr>
        <p:spPr/>
        <p:txBody>
          <a:bodyPr vert="eaVert" rtlCol="0" anchor="t"/>
          <a:lstStyle>
            <a:lvl1pPr algn="l">
              <a:defRPr>
                <a:latin typeface="Microsoft YaHei UI" panose="020B0503020204020204" pitchFamily="34" charset="-122"/>
                <a:ea typeface="Microsoft YaHei UI" panose="020B0503020204020204" pitchFamily="34" charset="-122"/>
              </a:defRPr>
            </a:lvl1pPr>
            <a:lvl2pPr algn="l">
              <a:defRPr>
                <a:latin typeface="Microsoft YaHei UI" panose="020B0503020204020204" pitchFamily="34" charset="-122"/>
                <a:ea typeface="Microsoft YaHei UI" panose="020B0503020204020204" pitchFamily="34" charset="-122"/>
              </a:defRPr>
            </a:lvl2pPr>
            <a:lvl3pPr algn="l">
              <a:defRPr>
                <a:latin typeface="Microsoft YaHei UI" panose="020B0503020204020204" pitchFamily="34" charset="-122"/>
                <a:ea typeface="Microsoft YaHei UI" panose="020B0503020204020204" pitchFamily="34" charset="-122"/>
              </a:defRPr>
            </a:lvl3pPr>
            <a:lvl4pPr algn="l">
              <a:defRPr>
                <a:latin typeface="Microsoft YaHei UI" panose="020B0503020204020204" pitchFamily="34" charset="-122"/>
                <a:ea typeface="Microsoft YaHei UI" panose="020B0503020204020204" pitchFamily="34" charset="-122"/>
              </a:defRPr>
            </a:lvl4pPr>
            <a:lvl5pPr algn="l">
              <a:defRPr>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日期占位符 3"/>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D33DC6BC-F496-4526-8902-CE401331162A}" type="datetime1">
              <a:rPr lang="zh-CN" altLang="en-US" noProof="0" smtClean="0"/>
              <a:t>2023/1/6</a:t>
            </a:fld>
            <a:endParaRPr lang="zh-CN" altLang="en-US" noProof="0"/>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noProof="0"/>
          </a:p>
        </p:txBody>
      </p:sp>
      <p:sp>
        <p:nvSpPr>
          <p:cNvPr id="6" name="灯片编号占位符 5"/>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标题与文本">
    <p:spTree>
      <p:nvGrpSpPr>
        <p:cNvPr id="1" name=""/>
        <p:cNvGrpSpPr/>
        <p:nvPr/>
      </p:nvGrpSpPr>
      <p:grpSpPr>
        <a:xfrm>
          <a:off x="0" y="0"/>
          <a:ext cx="0" cy="0"/>
          <a:chOff x="0" y="0"/>
          <a:chExt cx="0" cy="0"/>
        </a:xfrm>
      </p:grpSpPr>
      <p:sp>
        <p:nvSpPr>
          <p:cNvPr id="7" name="长方形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垂直标题 1"/>
          <p:cNvSpPr>
            <a:spLocks noGrp="1"/>
          </p:cNvSpPr>
          <p:nvPr>
            <p:ph type="title" orient="vert"/>
          </p:nvPr>
        </p:nvSpPr>
        <p:spPr>
          <a:xfrm>
            <a:off x="8839201" y="675726"/>
            <a:ext cx="2004164" cy="5183073"/>
          </a:xfrm>
        </p:spPr>
        <p:txBody>
          <a:bodyPr vert="eaVert" rtlCol="0"/>
          <a:lstStyle/>
          <a:p>
            <a:pPr rtl="0"/>
            <a:r>
              <a:rPr lang="zh-CN" altLang="en-US" noProof="0"/>
              <a:t>单击此处编辑母版标题样式</a:t>
            </a:r>
          </a:p>
        </p:txBody>
      </p:sp>
      <p:sp>
        <p:nvSpPr>
          <p:cNvPr id="3" name="垂直文本占位符 2"/>
          <p:cNvSpPr>
            <a:spLocks noGrp="1"/>
          </p:cNvSpPr>
          <p:nvPr>
            <p:ph type="body" orient="vert" idx="1" hasCustomPrompt="1"/>
          </p:nvPr>
        </p:nvSpPr>
        <p:spPr>
          <a:xfrm>
            <a:off x="774923" y="675726"/>
            <a:ext cx="7896279" cy="5183073"/>
          </a:xfrm>
        </p:spPr>
        <p:txBody>
          <a:bodyPr vert="eaVert" rtlCol="0" anchor="t"/>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日期占位符 3"/>
          <p:cNvSpPr>
            <a:spLocks noGrp="1"/>
          </p:cNvSpPr>
          <p:nvPr>
            <p:ph type="dt" sz="half" idx="10"/>
          </p:nvPr>
        </p:nvSpPr>
        <p:spPr>
          <a:xfrm>
            <a:off x="8993673" y="5956137"/>
            <a:ext cx="1328141" cy="365125"/>
          </a:xfrm>
        </p:spPr>
        <p:txBody>
          <a:bodyPr rtlCol="0"/>
          <a:lstStyle>
            <a:lvl1pPr>
              <a:defRPr>
                <a:solidFill>
                  <a:schemeClr val="accent1">
                    <a:lumMod val="75000"/>
                    <a:lumOff val="25000"/>
                  </a:schemeClr>
                </a:solidFill>
              </a:defRPr>
            </a:lvl1pPr>
          </a:lstStyle>
          <a:p>
            <a:pPr rtl="0"/>
            <a:fld id="{70184BDE-112C-4E3C-BDD8-A46EC2EAB444}" type="datetime1">
              <a:rPr lang="zh-CN" altLang="en-US" noProof="0" smtClean="0"/>
              <a:t>2023/1/6</a:t>
            </a:fld>
            <a:endParaRPr lang="zh-CN" altLang="en-US" noProof="0"/>
          </a:p>
        </p:txBody>
      </p:sp>
      <p:sp>
        <p:nvSpPr>
          <p:cNvPr id="5" name="页脚占位符 4"/>
          <p:cNvSpPr>
            <a:spLocks noGrp="1"/>
          </p:cNvSpPr>
          <p:nvPr>
            <p:ph type="ftr" sz="quarter" idx="11"/>
          </p:nvPr>
        </p:nvSpPr>
        <p:spPr>
          <a:xfrm>
            <a:off x="774923" y="5951811"/>
            <a:ext cx="7896279" cy="365125"/>
          </a:xfrm>
        </p:spPr>
        <p:txBody>
          <a:bodyPr rtlCol="0"/>
          <a:lstStyle/>
          <a:p>
            <a:pPr rtl="0"/>
            <a:endParaRPr lang="zh-CN" altLang="en-US" noProof="0"/>
          </a:p>
        </p:txBody>
      </p:sp>
      <p:sp>
        <p:nvSpPr>
          <p:cNvPr id="6" name="幻灯片编号占位符 5"/>
          <p:cNvSpPr>
            <a:spLocks noGrp="1"/>
          </p:cNvSpPr>
          <p:nvPr>
            <p:ph type="sldNum" sz="quarter" idx="12"/>
          </p:nvPr>
        </p:nvSpPr>
        <p:spPr>
          <a:xfrm>
            <a:off x="10446615" y="5956137"/>
            <a:ext cx="1164195" cy="365125"/>
          </a:xfrm>
        </p:spPr>
        <p:txBody>
          <a:bodyPr rtlCol="0"/>
          <a:lstStyle>
            <a:lvl1pPr>
              <a:defRPr>
                <a:solidFill>
                  <a:schemeClr val="accent1">
                    <a:lumMod val="75000"/>
                    <a:lumOff val="25000"/>
                  </a:schemeClr>
                </a:solidFill>
              </a:defRPr>
            </a:lvl1pPr>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7" name="长方形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title"/>
          </p:nvPr>
        </p:nvSpPr>
        <p:spPr>
          <a:xfrm>
            <a:off x="581192" y="702156"/>
            <a:ext cx="11029616" cy="1013800"/>
          </a:xfrm>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内容占位符 2"/>
          <p:cNvSpPr>
            <a:spLocks noGrp="1"/>
          </p:cNvSpPr>
          <p:nvPr>
            <p:ph idx="1" hasCustomPrompt="1"/>
          </p:nvPr>
        </p:nvSpPr>
        <p:spPr>
          <a:xfrm>
            <a:off x="581192" y="2180496"/>
            <a:ext cx="11029615" cy="3678303"/>
          </a:xfrm>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日期占位符 3"/>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59A7691A-8DBD-4066-BF47-535BB956A25F}" type="datetime1">
              <a:rPr lang="zh-CN" altLang="en-US" noProof="0" smtClean="0"/>
              <a:t>2023/1/6</a:t>
            </a:fld>
            <a:endParaRPr lang="zh-CN" altLang="en-US" noProof="0"/>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noProof="0"/>
          </a:p>
        </p:txBody>
      </p:sp>
      <p:sp>
        <p:nvSpPr>
          <p:cNvPr id="6" name="幻灯片编号占位符 5"/>
          <p:cNvSpPr>
            <a:spLocks noGrp="1"/>
          </p:cNvSpPr>
          <p:nvPr>
            <p:ph type="sldNum" sz="quarter" idx="12"/>
          </p:nvPr>
        </p:nvSpPr>
        <p:spPr>
          <a:xfrm>
            <a:off x="10558300" y="5956137"/>
            <a:ext cx="1052508" cy="365125"/>
          </a:xfrm>
        </p:spPr>
        <p:txBody>
          <a:bodyPr rtlCol="0"/>
          <a:lstStyle>
            <a:lvl1pPr>
              <a:defRPr>
                <a:latin typeface="Microsoft YaHei UI" panose="020B0503020204020204" pitchFamily="34" charset="-122"/>
                <a:ea typeface="Microsoft YaHei UI" panose="020B0503020204020204" pitchFamily="34" charset="-122"/>
              </a:defRPr>
            </a:lvl1pPr>
          </a:lstStyle>
          <a:p>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8" name="长方形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title"/>
          </p:nvPr>
        </p:nvSpPr>
        <p:spPr>
          <a:xfrm>
            <a:off x="581193" y="3043910"/>
            <a:ext cx="11029615" cy="1497507"/>
          </a:xfrm>
        </p:spPr>
        <p:txBody>
          <a:bodyPr rtlCol="0" anchor="b">
            <a:normAutofit/>
          </a:bodyPr>
          <a:lstStyle>
            <a:lvl1pPr algn="l">
              <a:defRPr sz="3600" b="0" cap="all">
                <a:solidFill>
                  <a:schemeClr val="accent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文本占位符 2"/>
          <p:cNvSpPr>
            <a:spLocks noGrp="1"/>
          </p:cNvSpPr>
          <p:nvPr>
            <p:ph type="body" idx="1" hasCustomPrompt="1"/>
          </p:nvPr>
        </p:nvSpPr>
        <p:spPr>
          <a:xfrm>
            <a:off x="581192" y="4541417"/>
            <a:ext cx="11029615" cy="600556"/>
          </a:xfrm>
        </p:spPr>
        <p:txBody>
          <a:bodyPr rtlCol="0" anchor="t">
            <a:normAutofit/>
          </a:bodyPr>
          <a:lstStyle>
            <a:lvl1pPr marL="0" indent="0" algn="l">
              <a:buNone/>
              <a:defRPr sz="1800" cap="all">
                <a:solidFill>
                  <a:schemeClr val="accent2"/>
                </a:solidFill>
                <a:latin typeface="Microsoft YaHei UI" panose="020B0503020204020204" pitchFamily="34" charset="-122"/>
                <a:ea typeface="Microsoft YaHei UI" panose="020B0503020204020204" pitchFamily="34" charset="-12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编辑母版文本样式</a:t>
            </a:r>
          </a:p>
        </p:txBody>
      </p:sp>
      <p:sp>
        <p:nvSpPr>
          <p:cNvPr id="4" name="日期占位符 3"/>
          <p:cNvSpPr>
            <a:spLocks noGrp="1"/>
          </p:cNvSpPr>
          <p:nvPr>
            <p:ph type="dt" sz="half" idx="10"/>
          </p:nvPr>
        </p:nvSpPr>
        <p:spPr/>
        <p:txBody>
          <a:bodyPr rtlCol="0"/>
          <a:lstStyle>
            <a:lvl1pPr>
              <a:defRPr>
                <a:solidFill>
                  <a:schemeClr val="accent1">
                    <a:lumMod val="75000"/>
                    <a:lumOff val="25000"/>
                  </a:schemeClr>
                </a:solidFill>
                <a:latin typeface="Microsoft YaHei UI" panose="020B0503020204020204" pitchFamily="34" charset="-122"/>
                <a:ea typeface="Microsoft YaHei UI" panose="020B0503020204020204" pitchFamily="34" charset="-122"/>
              </a:defRPr>
            </a:lvl1pPr>
          </a:lstStyle>
          <a:p>
            <a:fld id="{B69BE3FC-432A-4F95-82F8-E3071544B4B5}" type="datetime1">
              <a:rPr lang="zh-CN" altLang="en-US" noProof="0" smtClean="0"/>
              <a:t>2023/1/6</a:t>
            </a:fld>
            <a:endParaRPr lang="zh-CN" altLang="en-US" noProof="0"/>
          </a:p>
        </p:txBody>
      </p:sp>
      <p:sp>
        <p:nvSpPr>
          <p:cNvPr id="5" name="页脚占位符 4"/>
          <p:cNvSpPr>
            <a:spLocks noGrp="1"/>
          </p:cNvSpPr>
          <p:nvPr>
            <p:ph type="ftr" sz="quarter" idx="11"/>
          </p:nvPr>
        </p:nvSpPr>
        <p:spPr/>
        <p:txBody>
          <a:bodyPr rtlCol="0"/>
          <a:lstStyle>
            <a:lvl1pPr>
              <a:defRPr>
                <a:solidFill>
                  <a:schemeClr val="accent1">
                    <a:lumMod val="75000"/>
                    <a:lumOff val="25000"/>
                  </a:schemeClr>
                </a:solidFill>
                <a:latin typeface="Microsoft YaHei UI" panose="020B0503020204020204" pitchFamily="34" charset="-122"/>
                <a:ea typeface="Microsoft YaHei UI" panose="020B0503020204020204" pitchFamily="34" charset="-122"/>
              </a:defRPr>
            </a:lvl1pPr>
          </a:lstStyle>
          <a:p>
            <a:endParaRPr lang="zh-CN" altLang="en-US" noProof="0"/>
          </a:p>
        </p:txBody>
      </p:sp>
      <p:sp>
        <p:nvSpPr>
          <p:cNvPr id="6" name="灯片编号占位符 5"/>
          <p:cNvSpPr>
            <a:spLocks noGrp="1"/>
          </p:cNvSpPr>
          <p:nvPr>
            <p:ph type="sldNum" sz="quarter" idx="12"/>
          </p:nvPr>
        </p:nvSpPr>
        <p:spPr/>
        <p:txBody>
          <a:bodyPr rtlCol="0"/>
          <a:lstStyle>
            <a:lvl1pPr>
              <a:defRPr>
                <a:solidFill>
                  <a:schemeClr val="accent1">
                    <a:lumMod val="75000"/>
                    <a:lumOff val="25000"/>
                  </a:schemeClr>
                </a:solidFill>
                <a:latin typeface="Microsoft YaHei UI" panose="020B0503020204020204" pitchFamily="34" charset="-122"/>
                <a:ea typeface="Microsoft YaHei UI" panose="020B0503020204020204" pitchFamily="34" charset="-122"/>
              </a:defRPr>
            </a:lvl1pPr>
          </a:lstStyle>
          <a:p>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8" name="长方形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title"/>
          </p:nvPr>
        </p:nvSpPr>
        <p:spPr>
          <a:xfrm>
            <a:off x="581193" y="729658"/>
            <a:ext cx="11029616" cy="988332"/>
          </a:xfrm>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内容占位符 2"/>
          <p:cNvSpPr>
            <a:spLocks noGrp="1"/>
          </p:cNvSpPr>
          <p:nvPr>
            <p:ph sz="half" idx="1" hasCustomPrompt="1"/>
          </p:nvPr>
        </p:nvSpPr>
        <p:spPr>
          <a:xfrm>
            <a:off x="581193" y="2228003"/>
            <a:ext cx="5422390" cy="3633047"/>
          </a:xfrm>
        </p:spPr>
        <p:txBody>
          <a:bodyPr rtlCol="0">
            <a:normAutofit/>
          </a:bodyPr>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内容占位符 3"/>
          <p:cNvSpPr>
            <a:spLocks noGrp="1"/>
          </p:cNvSpPr>
          <p:nvPr>
            <p:ph sz="half" idx="2" hasCustomPrompt="1"/>
          </p:nvPr>
        </p:nvSpPr>
        <p:spPr>
          <a:xfrm>
            <a:off x="6188417" y="2228003"/>
            <a:ext cx="5422392" cy="3633047"/>
          </a:xfrm>
        </p:spPr>
        <p:txBody>
          <a:bodyPr rtlCol="0">
            <a:normAutofit/>
          </a:bodyPr>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5" name="日期占位符 4"/>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861EFBB1-FBE4-477F-81AB-871C3BD12407}" type="datetime1">
              <a:rPr lang="zh-CN" altLang="en-US" noProof="0" smtClean="0"/>
              <a:t>2023/1/6</a:t>
            </a:fld>
            <a:endParaRPr lang="zh-CN" altLang="en-US" noProof="0"/>
          </a:p>
        </p:txBody>
      </p:sp>
      <p:sp>
        <p:nvSpPr>
          <p:cNvPr id="6" name="页脚占位符 5"/>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noProof="0"/>
          </a:p>
        </p:txBody>
      </p:sp>
      <p:sp>
        <p:nvSpPr>
          <p:cNvPr id="7" name="灯片编号占位符 6"/>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11" name="长方形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标题 1"/>
          <p:cNvSpPr>
            <a:spLocks noGrp="1"/>
          </p:cNvSpPr>
          <p:nvPr>
            <p:ph type="title"/>
          </p:nvPr>
        </p:nvSpPr>
        <p:spPr>
          <a:xfrm>
            <a:off x="581193" y="729658"/>
            <a:ext cx="11029616" cy="988332"/>
          </a:xfrm>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文本占位符 2"/>
          <p:cNvSpPr>
            <a:spLocks noGrp="1"/>
          </p:cNvSpPr>
          <p:nvPr>
            <p:ph type="body" idx="1" hasCustomPrompt="1"/>
          </p:nvPr>
        </p:nvSpPr>
        <p:spPr>
          <a:xfrm>
            <a:off x="887219" y="2250892"/>
            <a:ext cx="5087075" cy="536005"/>
          </a:xfrm>
        </p:spPr>
        <p:txBody>
          <a:bodyPr rtlCol="0" anchor="b">
            <a:noAutofit/>
          </a:bodyPr>
          <a:lstStyle>
            <a:lvl1pPr marL="0" indent="0">
              <a:buNone/>
              <a:defRPr sz="2200" b="0">
                <a:solidFill>
                  <a:schemeClr val="accent2"/>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编辑母版文本样式</a:t>
            </a:r>
          </a:p>
        </p:txBody>
      </p:sp>
      <p:sp>
        <p:nvSpPr>
          <p:cNvPr id="4" name="内容占位符 3"/>
          <p:cNvSpPr>
            <a:spLocks noGrp="1"/>
          </p:cNvSpPr>
          <p:nvPr>
            <p:ph sz="half" idx="2" hasCustomPrompt="1"/>
          </p:nvPr>
        </p:nvSpPr>
        <p:spPr>
          <a:xfrm>
            <a:off x="581194" y="2926052"/>
            <a:ext cx="5393100" cy="2934999"/>
          </a:xfrm>
        </p:spPr>
        <p:txBody>
          <a:bodyPr rtlCol="0" anchor="t">
            <a:normAutofit/>
          </a:bodyPr>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5" name="文本占位符 4"/>
          <p:cNvSpPr>
            <a:spLocks noGrp="1"/>
          </p:cNvSpPr>
          <p:nvPr>
            <p:ph type="body" sz="quarter" idx="3" hasCustomPrompt="1"/>
          </p:nvPr>
        </p:nvSpPr>
        <p:spPr>
          <a:xfrm>
            <a:off x="6523735" y="2250892"/>
            <a:ext cx="5087073" cy="553373"/>
          </a:xfrm>
        </p:spPr>
        <p:txBody>
          <a:bodyPr rtlCol="0" anchor="b">
            <a:noAutofit/>
          </a:bodyPr>
          <a:lstStyle>
            <a:lvl1pPr marL="0" indent="0">
              <a:buNone/>
              <a:defRPr sz="2200" b="0">
                <a:solidFill>
                  <a:schemeClr val="accent2"/>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编辑母版文本样式</a:t>
            </a:r>
          </a:p>
        </p:txBody>
      </p:sp>
      <p:sp>
        <p:nvSpPr>
          <p:cNvPr id="6" name="内容占位符 5"/>
          <p:cNvSpPr>
            <a:spLocks noGrp="1"/>
          </p:cNvSpPr>
          <p:nvPr>
            <p:ph sz="quarter" idx="4" hasCustomPrompt="1"/>
          </p:nvPr>
        </p:nvSpPr>
        <p:spPr>
          <a:xfrm>
            <a:off x="6217709" y="2926052"/>
            <a:ext cx="5393100" cy="2934999"/>
          </a:xfrm>
        </p:spPr>
        <p:txBody>
          <a:bodyPr rtlCol="0" anchor="t">
            <a:normAutofit/>
          </a:bodyPr>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7" name="日期占位符 6"/>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A5AEE56D-F728-41E1-AB72-185C4152BF39}" type="datetime1">
              <a:rPr lang="zh-CN" altLang="en-US" noProof="0" smtClean="0"/>
              <a:t>2023/1/6</a:t>
            </a:fld>
            <a:endParaRPr lang="zh-CN" altLang="en-US" noProof="0"/>
          </a:p>
        </p:txBody>
      </p:sp>
      <p:sp>
        <p:nvSpPr>
          <p:cNvPr id="8" name="页脚占位符 7"/>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noProof="0"/>
          </a:p>
        </p:txBody>
      </p:sp>
      <p:sp>
        <p:nvSpPr>
          <p:cNvPr id="9" name="灯片编号占位符 8"/>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45884CE3-810C-4A99-B743-7969872A8037}" type="datetime1">
              <a:rPr lang="zh-CN" altLang="en-US" noProof="0" smtClean="0"/>
              <a:t>2023/1/6</a:t>
            </a:fld>
            <a:endParaRPr lang="zh-CN" altLang="en-US" noProof="0"/>
          </a:p>
        </p:txBody>
      </p:sp>
      <p:sp>
        <p:nvSpPr>
          <p:cNvPr id="4" name="页脚占位符 3"/>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noProof="0"/>
          </a:p>
        </p:txBody>
      </p:sp>
      <p:sp>
        <p:nvSpPr>
          <p:cNvPr id="5" name="灯片编号占位符 4"/>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D57F1E4F-1CFF-5643-939E-217C01CDF565}" type="slidenum">
              <a:rPr lang="en-US" altLang="zh-CN" noProof="0" smtClean="0"/>
              <a:pPr/>
              <a:t>‹#›</a:t>
            </a:fld>
            <a:endParaRPr lang="zh-CN" altLang="en-US" noProof="0"/>
          </a:p>
        </p:txBody>
      </p:sp>
      <p:sp>
        <p:nvSpPr>
          <p:cNvPr id="7" name="长方形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标题 1"/>
          <p:cNvSpPr>
            <a:spLocks noGrp="1"/>
          </p:cNvSpPr>
          <p:nvPr>
            <p:ph type="title"/>
          </p:nvPr>
        </p:nvSpPr>
        <p:spPr>
          <a:xfrm>
            <a:off x="575894" y="729658"/>
            <a:ext cx="11029616" cy="988332"/>
          </a:xfrm>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D8827FEE-18ED-4739-A9FF-14C2F6D4C66F}" type="datetime1">
              <a:rPr lang="zh-CN" altLang="en-US" smtClean="0"/>
              <a:t>2023/1/6</a:t>
            </a:fld>
            <a:endParaRPr lang="zh-CN" altLang="en-US"/>
          </a:p>
        </p:txBody>
      </p:sp>
      <p:sp>
        <p:nvSpPr>
          <p:cNvPr id="3" name="页脚占位符 2"/>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a:p>
        </p:txBody>
      </p:sp>
      <p:sp>
        <p:nvSpPr>
          <p:cNvPr id="4" name="灯片编号占位符 3"/>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D57F1E4F-1CFF-5643-939E-217C01CDF565}" type="slidenum">
              <a:rPr lang="en-US" altLang="zh-CN" smtClean="0"/>
              <a:pPr/>
              <a:t>‹#›</a:t>
            </a:fld>
            <a:endParaRPr lang="zh-CN" altLang="en-US"/>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带标题的内容">
    <p:spTree>
      <p:nvGrpSpPr>
        <p:cNvPr id="1" name=""/>
        <p:cNvGrpSpPr/>
        <p:nvPr/>
      </p:nvGrpSpPr>
      <p:grpSpPr>
        <a:xfrm>
          <a:off x="0" y="0"/>
          <a:ext cx="0" cy="0"/>
          <a:chOff x="0" y="0"/>
          <a:chExt cx="0" cy="0"/>
        </a:xfrm>
      </p:grpSpPr>
      <p:sp>
        <p:nvSpPr>
          <p:cNvPr id="9" name="长方形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title"/>
          </p:nvPr>
        </p:nvSpPr>
        <p:spPr>
          <a:xfrm>
            <a:off x="581192" y="5262296"/>
            <a:ext cx="4909445" cy="689514"/>
          </a:xfrm>
        </p:spPr>
        <p:txBody>
          <a:bodyPr rtlCol="0" anchor="ctr"/>
          <a:lstStyle>
            <a:lvl1pPr algn="l">
              <a:defRPr sz="2000" b="0">
                <a:solidFill>
                  <a:schemeClr val="accent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内容占位符 2"/>
          <p:cNvSpPr>
            <a:spLocks noGrp="1"/>
          </p:cNvSpPr>
          <p:nvPr>
            <p:ph idx="1" hasCustomPrompt="1"/>
          </p:nvPr>
        </p:nvSpPr>
        <p:spPr>
          <a:xfrm>
            <a:off x="447816" y="601200"/>
            <a:ext cx="11292840" cy="4204800"/>
          </a:xfrm>
        </p:spPr>
        <p:txBody>
          <a:bodyPr rtlCol="0" anchor="ctr">
            <a:normAutofit/>
          </a:bodyPr>
          <a:lstStyle>
            <a:lvl1pPr>
              <a:defRPr sz="2000">
                <a:solidFill>
                  <a:schemeClr val="tx2"/>
                </a:solidFill>
                <a:latin typeface="Microsoft YaHei UI" panose="020B0503020204020204" pitchFamily="34" charset="-122"/>
                <a:ea typeface="Microsoft YaHei UI" panose="020B0503020204020204" pitchFamily="34" charset="-122"/>
              </a:defRPr>
            </a:lvl1pPr>
            <a:lvl2pPr>
              <a:defRPr sz="1800">
                <a:solidFill>
                  <a:schemeClr val="tx2"/>
                </a:solidFill>
                <a:latin typeface="Microsoft YaHei UI" panose="020B0503020204020204" pitchFamily="34" charset="-122"/>
                <a:ea typeface="Microsoft YaHei UI" panose="020B0503020204020204" pitchFamily="34" charset="-122"/>
              </a:defRPr>
            </a:lvl2pPr>
            <a:lvl3pPr>
              <a:defRPr sz="1600">
                <a:solidFill>
                  <a:schemeClr val="tx2"/>
                </a:solidFill>
                <a:latin typeface="Microsoft YaHei UI" panose="020B0503020204020204" pitchFamily="34" charset="-122"/>
                <a:ea typeface="Microsoft YaHei UI" panose="020B0503020204020204" pitchFamily="34" charset="-122"/>
              </a:defRPr>
            </a:lvl3pPr>
            <a:lvl4pPr>
              <a:defRPr sz="1400">
                <a:solidFill>
                  <a:schemeClr val="tx2"/>
                </a:solidFill>
                <a:latin typeface="Microsoft YaHei UI" panose="020B0503020204020204" pitchFamily="34" charset="-122"/>
                <a:ea typeface="Microsoft YaHei UI" panose="020B0503020204020204" pitchFamily="34" charset="-122"/>
              </a:defRPr>
            </a:lvl4pPr>
            <a:lvl5pPr>
              <a:defRPr sz="1400">
                <a:solidFill>
                  <a:schemeClr val="tx2"/>
                </a:solidFill>
                <a:latin typeface="Microsoft YaHei UI" panose="020B0503020204020204" pitchFamily="34" charset="-122"/>
                <a:ea typeface="Microsoft YaHei UI" panose="020B0503020204020204" pitchFamily="34" charset="-122"/>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文本占位符 3"/>
          <p:cNvSpPr>
            <a:spLocks noGrp="1"/>
          </p:cNvSpPr>
          <p:nvPr>
            <p:ph type="body" sz="half" idx="2" hasCustomPrompt="1"/>
          </p:nvPr>
        </p:nvSpPr>
        <p:spPr>
          <a:xfrm>
            <a:off x="5740823" y="5262296"/>
            <a:ext cx="5869987" cy="689515"/>
          </a:xfrm>
        </p:spPr>
        <p:txBody>
          <a:bodyPr rtlCol="0" anchor="ctr">
            <a:normAutofit/>
          </a:bodyPr>
          <a:lstStyle>
            <a:lvl1pPr marL="0" indent="0" algn="r">
              <a:buNone/>
              <a:defRPr sz="1100">
                <a:solidFill>
                  <a:schemeClr val="bg1"/>
                </a:solidFill>
                <a:latin typeface="Microsoft YaHei UI" panose="020B0503020204020204" pitchFamily="34" charset="-122"/>
                <a:ea typeface="Microsoft YaHei UI" panose="020B0503020204020204" pitchFamily="34" charset="-122"/>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solidFill>
                  <a:schemeClr val="accent1">
                    <a:lumMod val="75000"/>
                    <a:lumOff val="25000"/>
                  </a:schemeClr>
                </a:solidFill>
                <a:latin typeface="Microsoft YaHei UI" panose="020B0503020204020204" pitchFamily="34" charset="-122"/>
                <a:ea typeface="Microsoft YaHei UI" panose="020B0503020204020204" pitchFamily="34" charset="-122"/>
              </a:defRPr>
            </a:lvl1pPr>
          </a:lstStyle>
          <a:p>
            <a:fld id="{1E8FD737-AF5D-42F6-9593-A791E4A2E40B}" type="datetime1">
              <a:rPr lang="zh-CN" altLang="en-US" noProof="0" smtClean="0"/>
              <a:t>2023/1/6</a:t>
            </a:fld>
            <a:endParaRPr lang="zh-CN" altLang="en-US" noProof="0"/>
          </a:p>
        </p:txBody>
      </p:sp>
      <p:sp>
        <p:nvSpPr>
          <p:cNvPr id="6" name="页脚占位符 5"/>
          <p:cNvSpPr>
            <a:spLocks noGrp="1"/>
          </p:cNvSpPr>
          <p:nvPr>
            <p:ph type="ftr" sz="quarter" idx="11"/>
          </p:nvPr>
        </p:nvSpPr>
        <p:spPr/>
        <p:txBody>
          <a:bodyPr rtlCol="0"/>
          <a:lstStyle>
            <a:lvl1pPr>
              <a:defRPr>
                <a:solidFill>
                  <a:schemeClr val="accent1">
                    <a:lumMod val="75000"/>
                    <a:lumOff val="25000"/>
                  </a:schemeClr>
                </a:solidFill>
                <a:latin typeface="Microsoft YaHei UI" panose="020B0503020204020204" pitchFamily="34" charset="-122"/>
                <a:ea typeface="Microsoft YaHei UI" panose="020B0503020204020204" pitchFamily="34" charset="-122"/>
              </a:defRPr>
            </a:lvl1pPr>
          </a:lstStyle>
          <a:p>
            <a:endParaRPr lang="zh-CN" altLang="en-US" noProof="0"/>
          </a:p>
        </p:txBody>
      </p:sp>
      <p:sp>
        <p:nvSpPr>
          <p:cNvPr id="7" name="灯片编号占位符 6"/>
          <p:cNvSpPr>
            <a:spLocks noGrp="1"/>
          </p:cNvSpPr>
          <p:nvPr>
            <p:ph type="sldNum" sz="quarter" idx="12"/>
          </p:nvPr>
        </p:nvSpPr>
        <p:spPr/>
        <p:txBody>
          <a:bodyPr rtlCol="0"/>
          <a:lstStyle>
            <a:lvl1pPr>
              <a:defRPr>
                <a:solidFill>
                  <a:schemeClr val="accent1">
                    <a:lumMod val="75000"/>
                    <a:lumOff val="25000"/>
                  </a:schemeClr>
                </a:solidFill>
                <a:latin typeface="Microsoft YaHei UI" panose="020B0503020204020204" pitchFamily="34" charset="-122"/>
                <a:ea typeface="Microsoft YaHei UI" panose="020B0503020204020204" pitchFamily="34" charset="-122"/>
              </a:defRPr>
            </a:lvl1pPr>
          </a:lstStyle>
          <a:p>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带标题的图片">
    <p:spTree>
      <p:nvGrpSpPr>
        <p:cNvPr id="1" name=""/>
        <p:cNvGrpSpPr/>
        <p:nvPr/>
      </p:nvGrpSpPr>
      <p:grpSpPr>
        <a:xfrm>
          <a:off x="0" y="0"/>
          <a:ext cx="0" cy="0"/>
          <a:chOff x="0" y="0"/>
          <a:chExt cx="0" cy="0"/>
        </a:xfrm>
      </p:grpSpPr>
      <p:sp>
        <p:nvSpPr>
          <p:cNvPr id="2" name="标题 1"/>
          <p:cNvSpPr>
            <a:spLocks noGrp="1"/>
          </p:cNvSpPr>
          <p:nvPr>
            <p:ph type="title"/>
          </p:nvPr>
        </p:nvSpPr>
        <p:spPr>
          <a:xfrm>
            <a:off x="581193" y="4693389"/>
            <a:ext cx="11029616" cy="566738"/>
          </a:xfrm>
        </p:spPr>
        <p:txBody>
          <a:bodyPr rtlCol="0" anchor="b">
            <a:normAutofit/>
          </a:bodyPr>
          <a:lstStyle>
            <a:lvl1pPr algn="l">
              <a:defRPr sz="2400" b="0">
                <a:solidFill>
                  <a:schemeClr val="accent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图片占位符 2"/>
          <p:cNvSpPr>
            <a:spLocks noGrp="1" noChangeAspect="1"/>
          </p:cNvSpPr>
          <p:nvPr>
            <p:ph type="pic" idx="1" hasCustomPrompt="1"/>
          </p:nvPr>
        </p:nvSpPr>
        <p:spPr>
          <a:xfrm>
            <a:off x="447817" y="599725"/>
            <a:ext cx="11290859" cy="3557252"/>
          </a:xfrm>
        </p:spPr>
        <p:txBody>
          <a:bodyPr rtlCol="0" anchor="t">
            <a:normAutofit/>
          </a:bodyPr>
          <a:lstStyle>
            <a:lvl1pPr marL="0" indent="0" algn="ctr">
              <a:buNone/>
              <a:defRPr sz="1600">
                <a:latin typeface="Microsoft YaHei UI" panose="020B0503020204020204" pitchFamily="34" charset="-122"/>
                <a:ea typeface="Microsoft YaHei UI" panose="020B0503020204020204" pitchFamily="34" charset="-122"/>
              </a:defRPr>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CN" altLang="en-US" noProof="0"/>
              <a:t>单击图标以添加图片</a:t>
            </a:r>
          </a:p>
        </p:txBody>
      </p:sp>
      <p:sp>
        <p:nvSpPr>
          <p:cNvPr id="4" name="文本占位符 3"/>
          <p:cNvSpPr>
            <a:spLocks noGrp="1"/>
          </p:cNvSpPr>
          <p:nvPr>
            <p:ph type="body" sz="half" idx="2" hasCustomPrompt="1"/>
          </p:nvPr>
        </p:nvSpPr>
        <p:spPr>
          <a:xfrm>
            <a:off x="581192" y="5260127"/>
            <a:ext cx="11029617" cy="598671"/>
          </a:xfrm>
        </p:spPr>
        <p:txBody>
          <a:bodyPr rtlCol="0">
            <a:normAutofit/>
          </a:bodyPr>
          <a:lstStyle>
            <a:lvl1pPr marL="0" indent="0">
              <a:buNone/>
              <a:defRPr sz="1200">
                <a:latin typeface="Microsoft YaHei UI" panose="020B0503020204020204" pitchFamily="34" charset="-122"/>
                <a:ea typeface="Microsoft YaHei UI" panose="020B0503020204020204"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12F3E445-1550-4268-8B79-D5D9D4C9958A}" type="datetime1">
              <a:rPr lang="zh-CN" altLang="en-US" noProof="0" smtClean="0"/>
              <a:t>2023/1/6</a:t>
            </a:fld>
            <a:endParaRPr lang="zh-CN" altLang="en-US" noProof="0"/>
          </a:p>
        </p:txBody>
      </p:sp>
      <p:sp>
        <p:nvSpPr>
          <p:cNvPr id="6" name="页脚占位符 5"/>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noProof="0"/>
          </a:p>
        </p:txBody>
      </p:sp>
      <p:sp>
        <p:nvSpPr>
          <p:cNvPr id="7" name="灯片编号占位符 6"/>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zh-CN" altLang="en-US" noProof="0"/>
              <a:t>单击此处编辑母版标题样式</a:t>
            </a:r>
          </a:p>
        </p:txBody>
      </p:sp>
      <p:sp>
        <p:nvSpPr>
          <p:cNvPr id="3" name="文本占位符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日期占位符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latin typeface="Microsoft YaHei UI" panose="020B0503020204020204" pitchFamily="34" charset="-122"/>
                <a:ea typeface="Microsoft YaHei UI" panose="020B0503020204020204" pitchFamily="34" charset="-122"/>
              </a:defRPr>
            </a:lvl1pPr>
          </a:lstStyle>
          <a:p>
            <a:fld id="{AE03A009-E72B-4350-9C8A-8E7EF73D113B}" type="datetime1">
              <a:rPr lang="zh-CN" altLang="en-US" noProof="0" smtClean="0"/>
              <a:t>2023/1/6</a:t>
            </a:fld>
            <a:endParaRPr lang="zh-CN" altLang="en-US" noProof="0"/>
          </a:p>
        </p:txBody>
      </p:sp>
      <p:sp>
        <p:nvSpPr>
          <p:cNvPr id="5" name="页脚占位符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latin typeface="Microsoft YaHei UI" panose="020B0503020204020204" pitchFamily="34" charset="-122"/>
                <a:ea typeface="Microsoft YaHei UI" panose="020B0503020204020204" pitchFamily="34" charset="-122"/>
              </a:defRPr>
            </a:lvl1pPr>
          </a:lstStyle>
          <a:p>
            <a:endParaRPr lang="zh-CN" altLang="en-US" noProof="0"/>
          </a:p>
        </p:txBody>
      </p:sp>
      <p:sp>
        <p:nvSpPr>
          <p:cNvPr id="6" name="幻灯片编号占位符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latin typeface="Microsoft YaHei UI" panose="020B0503020204020204" pitchFamily="34" charset="-122"/>
                <a:ea typeface="Microsoft YaHei UI" panose="020B0503020204020204" pitchFamily="34" charset="-122"/>
              </a:defRPr>
            </a:lvl1pPr>
          </a:lstStyle>
          <a:p>
            <a:fld id="{D57F1E4F-1CFF-5643-939E-217C01CDF565}" type="slidenum">
              <a:rPr lang="en-US" altLang="zh-CN" noProof="0" smtClean="0"/>
              <a:pPr/>
              <a:t>‹#›</a:t>
            </a:fld>
            <a:endParaRPr lang="zh-CN" altLang="en-US" noProof="0"/>
          </a:p>
        </p:txBody>
      </p:sp>
      <p:sp>
        <p:nvSpPr>
          <p:cNvPr id="9" name="长方形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长方形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长方形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457200" rtl="0" eaLnBrk="1" latinLnBrk="0" hangingPunct="1">
        <a:spcBef>
          <a:spcPct val="0"/>
        </a:spcBef>
        <a:buNone/>
        <a:defRPr sz="2800" b="0" kern="1200" cap="all">
          <a:solidFill>
            <a:schemeClr val="bg1"/>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5" name="长方形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7" name="图片 6" descr="数字连接">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142312" y="0"/>
            <a:ext cx="12191980" cy="6857990"/>
          </a:xfrm>
          <a:prstGeom prst="rect">
            <a:avLst/>
          </a:prstGeom>
        </p:spPr>
      </p:pic>
      <p:grpSp>
        <p:nvGrpSpPr>
          <p:cNvPr id="17" name="组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长方形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长方形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长方形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长方形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5" name="副标题 4">
            <a:extLst>
              <a:ext uri="{FF2B5EF4-FFF2-40B4-BE49-F238E27FC236}">
                <a16:creationId xmlns:a16="http://schemas.microsoft.com/office/drawing/2014/main" id="{07F6E812-523C-D20F-C89F-90F5D9EF8166}"/>
              </a:ext>
            </a:extLst>
          </p:cNvPr>
          <p:cNvSpPr>
            <a:spLocks noGrp="1"/>
          </p:cNvSpPr>
          <p:nvPr>
            <p:ph type="subTitle" idx="1"/>
          </p:nvPr>
        </p:nvSpPr>
        <p:spPr>
          <a:xfrm>
            <a:off x="514962" y="1589103"/>
            <a:ext cx="11026009" cy="1463917"/>
          </a:xfrm>
        </p:spPr>
        <p:txBody>
          <a:bodyPr>
            <a:noAutofit/>
          </a:bodyPr>
          <a:lstStyle/>
          <a:p>
            <a:pPr algn="ctr"/>
            <a:r>
              <a:rPr lang="zh-CN" altLang="en-US" sz="7200" cap="none" dirty="0">
                <a:solidFill>
                  <a:srgbClr val="FFFF00"/>
                </a:solidFill>
                <a:latin typeface="+mj-ea"/>
                <a:ea typeface="+mj-ea"/>
              </a:rPr>
              <a:t>地铁</a:t>
            </a:r>
            <a:r>
              <a:rPr lang="zh-CN" altLang="en-US" sz="7200" dirty="0">
                <a:solidFill>
                  <a:srgbClr val="FFFF00"/>
                </a:solidFill>
                <a:latin typeface="+mj-ea"/>
                <a:ea typeface="+mj-ea"/>
              </a:rPr>
              <a:t>订票系统</a:t>
            </a:r>
          </a:p>
          <a:p>
            <a:pPr algn="ctr"/>
            <a:r>
              <a:rPr lang="en-US" altLang="zh-CN" sz="4400" cap="none" dirty="0">
                <a:solidFill>
                  <a:srgbClr val="FFFF00"/>
                </a:solidFill>
                <a:latin typeface="+mn-ea"/>
                <a:ea typeface="+mn-ea"/>
              </a:rPr>
              <a:t>Subway booking system</a:t>
            </a:r>
            <a:endParaRPr lang="zh-CN" altLang="en-US" sz="4400" cap="none" dirty="0">
              <a:solidFill>
                <a:srgbClr val="FFFF00"/>
              </a:solidFill>
              <a:latin typeface="+mn-ea"/>
              <a:ea typeface="+mn-ea"/>
            </a:endParaRPr>
          </a:p>
        </p:txBody>
      </p:sp>
      <p:sp>
        <p:nvSpPr>
          <p:cNvPr id="12" name="文本框 11">
            <a:extLst>
              <a:ext uri="{FF2B5EF4-FFF2-40B4-BE49-F238E27FC236}">
                <a16:creationId xmlns:a16="http://schemas.microsoft.com/office/drawing/2014/main" id="{011C527F-00FD-9378-33C3-A7E557175209}"/>
              </a:ext>
            </a:extLst>
          </p:cNvPr>
          <p:cNvSpPr txBox="1"/>
          <p:nvPr/>
        </p:nvSpPr>
        <p:spPr>
          <a:xfrm>
            <a:off x="4650540" y="4605714"/>
            <a:ext cx="5752730" cy="523220"/>
          </a:xfrm>
          <a:prstGeom prst="rect">
            <a:avLst/>
          </a:prstGeom>
          <a:noFill/>
        </p:spPr>
        <p:txBody>
          <a:bodyPr wrap="square" rtlCol="0">
            <a:spAutoFit/>
          </a:bodyPr>
          <a:lstStyle/>
          <a:p>
            <a:r>
              <a:rPr lang="zh-CN" altLang="en-US" sz="2800" dirty="0">
                <a:solidFill>
                  <a:srgbClr val="92D050"/>
                </a:solidFill>
              </a:rPr>
              <a:t>汇报人：冯远坤</a:t>
            </a:r>
          </a:p>
        </p:txBody>
      </p:sp>
      <p:sp>
        <p:nvSpPr>
          <p:cNvPr id="13" name="文本框 12">
            <a:extLst>
              <a:ext uri="{FF2B5EF4-FFF2-40B4-BE49-F238E27FC236}">
                <a16:creationId xmlns:a16="http://schemas.microsoft.com/office/drawing/2014/main" id="{B5C5AF0B-3783-25E5-C07E-606D109365F4}"/>
              </a:ext>
            </a:extLst>
          </p:cNvPr>
          <p:cNvSpPr txBox="1"/>
          <p:nvPr/>
        </p:nvSpPr>
        <p:spPr>
          <a:xfrm>
            <a:off x="5078029" y="5346530"/>
            <a:ext cx="4296092" cy="523220"/>
          </a:xfrm>
          <a:prstGeom prst="rect">
            <a:avLst/>
          </a:prstGeom>
          <a:noFill/>
        </p:spPr>
        <p:txBody>
          <a:bodyPr wrap="square" rtlCol="0">
            <a:spAutoFit/>
          </a:bodyPr>
          <a:lstStyle/>
          <a:p>
            <a:r>
              <a:rPr lang="en-US" altLang="zh-CN" sz="2800" dirty="0">
                <a:solidFill>
                  <a:srgbClr val="92D050"/>
                </a:solidFill>
              </a:rPr>
              <a:t>2023.01.08</a:t>
            </a:r>
            <a:endParaRPr lang="zh-CN" altLang="en-US" sz="2800" dirty="0">
              <a:solidFill>
                <a:srgbClr val="92D050"/>
              </a:solidFill>
            </a:endParaRP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8BEFFB-1B05-F9CF-6B75-4A06689B4975}"/>
              </a:ext>
            </a:extLst>
          </p:cNvPr>
          <p:cNvSpPr>
            <a:spLocks noGrp="1"/>
          </p:cNvSpPr>
          <p:nvPr>
            <p:ph type="title"/>
          </p:nvPr>
        </p:nvSpPr>
        <p:spPr/>
        <p:txBody>
          <a:bodyPr/>
          <a:lstStyle/>
          <a:p>
            <a:r>
              <a:rPr lang="zh-CN" altLang="en-US" sz="3200" dirty="0">
                <a:solidFill>
                  <a:srgbClr val="FFC000"/>
                </a:solidFill>
                <a:latin typeface="+mj-ea"/>
                <a:ea typeface="+mj-ea"/>
                <a:cs typeface="+mn-cs"/>
              </a:rPr>
              <a:t>功能实现</a:t>
            </a:r>
          </a:p>
        </p:txBody>
      </p:sp>
      <p:sp>
        <p:nvSpPr>
          <p:cNvPr id="5" name="文本框 4">
            <a:extLst>
              <a:ext uri="{FF2B5EF4-FFF2-40B4-BE49-F238E27FC236}">
                <a16:creationId xmlns:a16="http://schemas.microsoft.com/office/drawing/2014/main" id="{67993C7C-35EA-1CD9-49ED-BEBFC47AB560}"/>
              </a:ext>
            </a:extLst>
          </p:cNvPr>
          <p:cNvSpPr txBox="1"/>
          <p:nvPr/>
        </p:nvSpPr>
        <p:spPr>
          <a:xfrm>
            <a:off x="771129" y="2994946"/>
            <a:ext cx="800219" cy="2254928"/>
          </a:xfrm>
          <a:prstGeom prst="rect">
            <a:avLst/>
          </a:prstGeom>
          <a:noFill/>
        </p:spPr>
        <p:txBody>
          <a:bodyPr vert="eaVert" wrap="square" rtlCol="0">
            <a:spAutoFit/>
          </a:bodyPr>
          <a:lstStyle/>
          <a:p>
            <a:r>
              <a:rPr lang="zh-CN" altLang="en-US" sz="4000" dirty="0">
                <a:solidFill>
                  <a:schemeClr val="bg1"/>
                </a:solidFill>
                <a:latin typeface="+mj-ea"/>
                <a:ea typeface="+mj-ea"/>
              </a:rPr>
              <a:t>主界面</a:t>
            </a:r>
          </a:p>
        </p:txBody>
      </p:sp>
      <p:pic>
        <p:nvPicPr>
          <p:cNvPr id="13" name="内容占位符 12">
            <a:extLst>
              <a:ext uri="{FF2B5EF4-FFF2-40B4-BE49-F238E27FC236}">
                <a16:creationId xmlns:a16="http://schemas.microsoft.com/office/drawing/2014/main" id="{0FF0B197-A391-1928-193C-ABDE9AA7BE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5620" y="2556769"/>
            <a:ext cx="8925238" cy="2931929"/>
          </a:xfrm>
          <a:prstGeom prst="rect">
            <a:avLst/>
          </a:prstGeom>
        </p:spPr>
      </p:pic>
      <p:pic>
        <p:nvPicPr>
          <p:cNvPr id="14" name="图片 13">
            <a:extLst>
              <a:ext uri="{FF2B5EF4-FFF2-40B4-BE49-F238E27FC236}">
                <a16:creationId xmlns:a16="http://schemas.microsoft.com/office/drawing/2014/main" id="{21D4F1FA-F803-08BF-8A2E-56591268EAC3}"/>
              </a:ext>
            </a:extLst>
          </p:cNvPr>
          <p:cNvPicPr>
            <a:picLocks noChangeAspect="1"/>
          </p:cNvPicPr>
          <p:nvPr/>
        </p:nvPicPr>
        <p:blipFill>
          <a:blip r:embed="rId3"/>
          <a:stretch>
            <a:fillRect/>
          </a:stretch>
        </p:blipFill>
        <p:spPr>
          <a:xfrm>
            <a:off x="6295014" y="390525"/>
            <a:ext cx="5570066" cy="2461519"/>
          </a:xfrm>
          <a:prstGeom prst="rect">
            <a:avLst/>
          </a:prstGeom>
          <a:ln>
            <a:noFill/>
          </a:ln>
          <a:effectLst>
            <a:softEdge rad="112500"/>
          </a:effectLst>
        </p:spPr>
      </p:pic>
    </p:spTree>
    <p:extLst>
      <p:ext uri="{BB962C8B-B14F-4D97-AF65-F5344CB8AC3E}">
        <p14:creationId xmlns:p14="http://schemas.microsoft.com/office/powerpoint/2010/main" val="3071339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E9A83C-F9FF-5410-FF95-007F9CD55664}"/>
              </a:ext>
            </a:extLst>
          </p:cNvPr>
          <p:cNvSpPr>
            <a:spLocks noGrp="1"/>
          </p:cNvSpPr>
          <p:nvPr>
            <p:ph type="title"/>
          </p:nvPr>
        </p:nvSpPr>
        <p:spPr/>
        <p:txBody>
          <a:bodyPr>
            <a:normAutofit/>
          </a:bodyPr>
          <a:lstStyle/>
          <a:p>
            <a:r>
              <a:rPr lang="zh-CN" altLang="en-US" sz="3200" dirty="0">
                <a:solidFill>
                  <a:srgbClr val="FFC000"/>
                </a:solidFill>
                <a:latin typeface="+mj-ea"/>
                <a:ea typeface="+mj-ea"/>
              </a:rPr>
              <a:t>功能实现</a:t>
            </a:r>
          </a:p>
        </p:txBody>
      </p:sp>
      <p:pic>
        <p:nvPicPr>
          <p:cNvPr id="4" name="内容占位符 3">
            <a:extLst>
              <a:ext uri="{FF2B5EF4-FFF2-40B4-BE49-F238E27FC236}">
                <a16:creationId xmlns:a16="http://schemas.microsoft.com/office/drawing/2014/main" id="{DA98E15C-C9CE-BC00-F94D-0B2A6272A4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7494" y="2459116"/>
            <a:ext cx="8164805" cy="3133816"/>
          </a:xfrm>
          <a:prstGeom prst="rect">
            <a:avLst/>
          </a:prstGeom>
        </p:spPr>
      </p:pic>
      <p:sp>
        <p:nvSpPr>
          <p:cNvPr id="5" name="文本框 4">
            <a:extLst>
              <a:ext uri="{FF2B5EF4-FFF2-40B4-BE49-F238E27FC236}">
                <a16:creationId xmlns:a16="http://schemas.microsoft.com/office/drawing/2014/main" id="{D0E836CE-14A4-D652-2903-66404CC799DF}"/>
              </a:ext>
            </a:extLst>
          </p:cNvPr>
          <p:cNvSpPr txBox="1"/>
          <p:nvPr/>
        </p:nvSpPr>
        <p:spPr>
          <a:xfrm>
            <a:off x="841037" y="2409467"/>
            <a:ext cx="738664" cy="3746377"/>
          </a:xfrm>
          <a:prstGeom prst="rect">
            <a:avLst/>
          </a:prstGeom>
          <a:noFill/>
        </p:spPr>
        <p:txBody>
          <a:bodyPr vert="eaVert" wrap="square" rtlCol="0">
            <a:spAutoFit/>
          </a:bodyPr>
          <a:lstStyle/>
          <a:p>
            <a:r>
              <a:rPr lang="zh-CN" altLang="en-US" sz="3600" dirty="0">
                <a:solidFill>
                  <a:schemeClr val="bg1"/>
                </a:solidFill>
                <a:latin typeface="+mj-ea"/>
                <a:ea typeface="+mj-ea"/>
              </a:rPr>
              <a:t>普通用户界面</a:t>
            </a:r>
          </a:p>
        </p:txBody>
      </p:sp>
      <p:pic>
        <p:nvPicPr>
          <p:cNvPr id="6" name="图片 5">
            <a:extLst>
              <a:ext uri="{FF2B5EF4-FFF2-40B4-BE49-F238E27FC236}">
                <a16:creationId xmlns:a16="http://schemas.microsoft.com/office/drawing/2014/main" id="{3FF55907-5367-C23E-71D9-494D83DB2066}"/>
              </a:ext>
            </a:extLst>
          </p:cNvPr>
          <p:cNvPicPr>
            <a:picLocks noChangeAspect="1"/>
          </p:cNvPicPr>
          <p:nvPr/>
        </p:nvPicPr>
        <p:blipFill>
          <a:blip r:embed="rId3"/>
          <a:stretch>
            <a:fillRect/>
          </a:stretch>
        </p:blipFill>
        <p:spPr>
          <a:xfrm>
            <a:off x="6341885" y="130576"/>
            <a:ext cx="5566130" cy="2462997"/>
          </a:xfrm>
          <a:prstGeom prst="rect">
            <a:avLst/>
          </a:prstGeom>
          <a:effectLst>
            <a:reflection stA="87000" endPos="65000" dist="50800" dir="5400000" sy="-100000" algn="bl" rotWithShape="0"/>
          </a:effectLst>
        </p:spPr>
      </p:pic>
    </p:spTree>
    <p:extLst>
      <p:ext uri="{BB962C8B-B14F-4D97-AF65-F5344CB8AC3E}">
        <p14:creationId xmlns:p14="http://schemas.microsoft.com/office/powerpoint/2010/main" val="1177488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E9A83C-F9FF-5410-FF95-007F9CD55664}"/>
              </a:ext>
            </a:extLst>
          </p:cNvPr>
          <p:cNvSpPr>
            <a:spLocks noGrp="1"/>
          </p:cNvSpPr>
          <p:nvPr>
            <p:ph type="title"/>
          </p:nvPr>
        </p:nvSpPr>
        <p:spPr/>
        <p:txBody>
          <a:bodyPr>
            <a:normAutofit/>
          </a:bodyPr>
          <a:lstStyle/>
          <a:p>
            <a:r>
              <a:rPr lang="zh-CN" altLang="en-US" sz="3200" dirty="0">
                <a:solidFill>
                  <a:srgbClr val="FFC000"/>
                </a:solidFill>
                <a:latin typeface="+mj-ea"/>
                <a:ea typeface="+mj-ea"/>
              </a:rPr>
              <a:t>功能实现</a:t>
            </a:r>
          </a:p>
        </p:txBody>
      </p:sp>
      <p:sp>
        <p:nvSpPr>
          <p:cNvPr id="5" name="文本框 4">
            <a:extLst>
              <a:ext uri="{FF2B5EF4-FFF2-40B4-BE49-F238E27FC236}">
                <a16:creationId xmlns:a16="http://schemas.microsoft.com/office/drawing/2014/main" id="{D0E836CE-14A4-D652-2903-66404CC799DF}"/>
              </a:ext>
            </a:extLst>
          </p:cNvPr>
          <p:cNvSpPr txBox="1"/>
          <p:nvPr/>
        </p:nvSpPr>
        <p:spPr>
          <a:xfrm>
            <a:off x="841037" y="2409467"/>
            <a:ext cx="738664" cy="3746377"/>
          </a:xfrm>
          <a:prstGeom prst="rect">
            <a:avLst/>
          </a:prstGeom>
          <a:noFill/>
        </p:spPr>
        <p:txBody>
          <a:bodyPr vert="eaVert" wrap="square" rtlCol="0">
            <a:spAutoFit/>
          </a:bodyPr>
          <a:lstStyle/>
          <a:p>
            <a:r>
              <a:rPr lang="zh-CN" altLang="en-US" sz="3600" dirty="0">
                <a:solidFill>
                  <a:schemeClr val="bg1"/>
                </a:solidFill>
                <a:latin typeface="+mj-ea"/>
                <a:ea typeface="+mj-ea"/>
              </a:rPr>
              <a:t>管理员界面</a:t>
            </a:r>
          </a:p>
        </p:txBody>
      </p:sp>
      <p:pic>
        <p:nvPicPr>
          <p:cNvPr id="7" name="内容占位符 6">
            <a:extLst>
              <a:ext uri="{FF2B5EF4-FFF2-40B4-BE49-F238E27FC236}">
                <a16:creationId xmlns:a16="http://schemas.microsoft.com/office/drawing/2014/main" id="{1ABDF75A-8073-2616-BD17-4D3DE306BA15}"/>
              </a:ext>
            </a:extLst>
          </p:cNvPr>
          <p:cNvPicPr>
            <a:picLocks noGrp="1" noChangeAspect="1"/>
          </p:cNvPicPr>
          <p:nvPr>
            <p:ph idx="1"/>
          </p:nvPr>
        </p:nvPicPr>
        <p:blipFill>
          <a:blip r:embed="rId2"/>
          <a:stretch>
            <a:fillRect/>
          </a:stretch>
        </p:blipFill>
        <p:spPr>
          <a:xfrm>
            <a:off x="2220920" y="2317073"/>
            <a:ext cx="8280939" cy="3639844"/>
          </a:xfrm>
          <a:prstGeom prst="rect">
            <a:avLst/>
          </a:prstGeom>
        </p:spPr>
      </p:pic>
      <p:pic>
        <p:nvPicPr>
          <p:cNvPr id="8" name="图片 7">
            <a:extLst>
              <a:ext uri="{FF2B5EF4-FFF2-40B4-BE49-F238E27FC236}">
                <a16:creationId xmlns:a16="http://schemas.microsoft.com/office/drawing/2014/main" id="{9245A8F9-D8C2-D844-9DAC-673E579AB79F}"/>
              </a:ext>
            </a:extLst>
          </p:cNvPr>
          <p:cNvPicPr>
            <a:picLocks noChangeAspect="1"/>
          </p:cNvPicPr>
          <p:nvPr/>
        </p:nvPicPr>
        <p:blipFill>
          <a:blip r:embed="rId3"/>
          <a:stretch>
            <a:fillRect/>
          </a:stretch>
        </p:blipFill>
        <p:spPr>
          <a:xfrm>
            <a:off x="6625870" y="92476"/>
            <a:ext cx="5566130" cy="2462997"/>
          </a:xfrm>
          <a:prstGeom prst="rect">
            <a:avLst/>
          </a:prstGeom>
          <a:effectLst>
            <a:reflection endPos="0" dist="50800" dir="5400000" sy="-100000" algn="bl" rotWithShape="0"/>
          </a:effectLst>
        </p:spPr>
      </p:pic>
    </p:spTree>
    <p:extLst>
      <p:ext uri="{BB962C8B-B14F-4D97-AF65-F5344CB8AC3E}">
        <p14:creationId xmlns:p14="http://schemas.microsoft.com/office/powerpoint/2010/main" val="1231998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E9A83C-F9FF-5410-FF95-007F9CD55664}"/>
              </a:ext>
            </a:extLst>
          </p:cNvPr>
          <p:cNvSpPr>
            <a:spLocks noGrp="1"/>
          </p:cNvSpPr>
          <p:nvPr>
            <p:ph type="title"/>
          </p:nvPr>
        </p:nvSpPr>
        <p:spPr/>
        <p:txBody>
          <a:bodyPr>
            <a:normAutofit/>
          </a:bodyPr>
          <a:lstStyle/>
          <a:p>
            <a:r>
              <a:rPr lang="zh-CN" altLang="en-US" sz="3200" dirty="0">
                <a:solidFill>
                  <a:srgbClr val="FFC000"/>
                </a:solidFill>
                <a:latin typeface="+mj-ea"/>
                <a:ea typeface="+mj-ea"/>
              </a:rPr>
              <a:t>功能实现</a:t>
            </a:r>
          </a:p>
        </p:txBody>
      </p:sp>
      <p:pic>
        <p:nvPicPr>
          <p:cNvPr id="6" name="内容占位符 5">
            <a:extLst>
              <a:ext uri="{FF2B5EF4-FFF2-40B4-BE49-F238E27FC236}">
                <a16:creationId xmlns:a16="http://schemas.microsoft.com/office/drawing/2014/main" id="{BD6CD4EF-B9B6-D4AC-08E6-FECE5BF54C9B}"/>
              </a:ext>
            </a:extLst>
          </p:cNvPr>
          <p:cNvPicPr>
            <a:picLocks noGrp="1" noChangeAspect="1"/>
          </p:cNvPicPr>
          <p:nvPr>
            <p:ph idx="1"/>
          </p:nvPr>
        </p:nvPicPr>
        <p:blipFill>
          <a:blip r:embed="rId2"/>
          <a:stretch>
            <a:fillRect/>
          </a:stretch>
        </p:blipFill>
        <p:spPr>
          <a:xfrm>
            <a:off x="581192" y="2416501"/>
            <a:ext cx="8381514" cy="4012679"/>
          </a:xfrm>
          <a:prstGeom prst="rect">
            <a:avLst/>
          </a:prstGeom>
        </p:spPr>
      </p:pic>
      <p:sp>
        <p:nvSpPr>
          <p:cNvPr id="8" name="文本框 7">
            <a:extLst>
              <a:ext uri="{FF2B5EF4-FFF2-40B4-BE49-F238E27FC236}">
                <a16:creationId xmlns:a16="http://schemas.microsoft.com/office/drawing/2014/main" id="{2102DF44-36E1-A40D-6179-07EECF4809F6}"/>
              </a:ext>
            </a:extLst>
          </p:cNvPr>
          <p:cNvSpPr txBox="1"/>
          <p:nvPr/>
        </p:nvSpPr>
        <p:spPr>
          <a:xfrm>
            <a:off x="801765" y="1835396"/>
            <a:ext cx="7066625" cy="461665"/>
          </a:xfrm>
          <a:prstGeom prst="rect">
            <a:avLst/>
          </a:prstGeom>
          <a:noFill/>
        </p:spPr>
        <p:txBody>
          <a:bodyPr wrap="square" rtlCol="0">
            <a:spAutoFit/>
          </a:bodyPr>
          <a:lstStyle/>
          <a:p>
            <a:pPr algn="just"/>
            <a:r>
              <a:rPr lang="zh-CN" altLang="zh-CN" sz="2400" kern="100" dirty="0">
                <a:solidFill>
                  <a:schemeClr val="bg1"/>
                </a:solidFill>
                <a:effectLst/>
                <a:latin typeface="+mj-ea"/>
                <a:ea typeface="+mj-ea"/>
                <a:cs typeface="Times New Roman" panose="02020603050405020304" pitchFamily="18" charset="0"/>
              </a:rPr>
              <a:t>输出用户票价的同时输出用户经过的地铁站：</a:t>
            </a:r>
          </a:p>
        </p:txBody>
      </p:sp>
      <p:pic>
        <p:nvPicPr>
          <p:cNvPr id="9" name="图片 8">
            <a:extLst>
              <a:ext uri="{FF2B5EF4-FFF2-40B4-BE49-F238E27FC236}">
                <a16:creationId xmlns:a16="http://schemas.microsoft.com/office/drawing/2014/main" id="{045330A5-C5D1-C470-ED0B-61166BC42FBD}"/>
              </a:ext>
            </a:extLst>
          </p:cNvPr>
          <p:cNvPicPr>
            <a:picLocks noChangeAspect="1"/>
          </p:cNvPicPr>
          <p:nvPr/>
        </p:nvPicPr>
        <p:blipFill>
          <a:blip r:embed="rId3"/>
          <a:stretch>
            <a:fillRect/>
          </a:stretch>
        </p:blipFill>
        <p:spPr>
          <a:xfrm>
            <a:off x="6912724" y="121051"/>
            <a:ext cx="5566130" cy="2462997"/>
          </a:xfrm>
          <a:prstGeom prst="rect">
            <a:avLst/>
          </a:prstGeom>
        </p:spPr>
      </p:pic>
    </p:spTree>
    <p:extLst>
      <p:ext uri="{BB962C8B-B14F-4D97-AF65-F5344CB8AC3E}">
        <p14:creationId xmlns:p14="http://schemas.microsoft.com/office/powerpoint/2010/main" val="1227460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E9A83C-F9FF-5410-FF95-007F9CD55664}"/>
              </a:ext>
            </a:extLst>
          </p:cNvPr>
          <p:cNvSpPr>
            <a:spLocks noGrp="1"/>
          </p:cNvSpPr>
          <p:nvPr>
            <p:ph type="title"/>
          </p:nvPr>
        </p:nvSpPr>
        <p:spPr/>
        <p:txBody>
          <a:bodyPr>
            <a:normAutofit/>
          </a:bodyPr>
          <a:lstStyle/>
          <a:p>
            <a:r>
              <a:rPr lang="zh-CN" altLang="en-US" sz="3200" dirty="0">
                <a:solidFill>
                  <a:srgbClr val="FFC000"/>
                </a:solidFill>
                <a:latin typeface="+mj-ea"/>
                <a:ea typeface="+mj-ea"/>
              </a:rPr>
              <a:t>功能实现</a:t>
            </a:r>
          </a:p>
        </p:txBody>
      </p:sp>
      <p:sp>
        <p:nvSpPr>
          <p:cNvPr id="8" name="文本框 7">
            <a:extLst>
              <a:ext uri="{FF2B5EF4-FFF2-40B4-BE49-F238E27FC236}">
                <a16:creationId xmlns:a16="http://schemas.microsoft.com/office/drawing/2014/main" id="{2102DF44-36E1-A40D-6179-07EECF4809F6}"/>
              </a:ext>
            </a:extLst>
          </p:cNvPr>
          <p:cNvSpPr txBox="1"/>
          <p:nvPr/>
        </p:nvSpPr>
        <p:spPr>
          <a:xfrm>
            <a:off x="849389" y="1764536"/>
            <a:ext cx="7066625" cy="461665"/>
          </a:xfrm>
          <a:prstGeom prst="rect">
            <a:avLst/>
          </a:prstGeom>
          <a:noFill/>
        </p:spPr>
        <p:txBody>
          <a:bodyPr wrap="square" rtlCol="0">
            <a:spAutoFit/>
          </a:bodyPr>
          <a:lstStyle/>
          <a:p>
            <a:pPr algn="just"/>
            <a:r>
              <a:rPr lang="zh-CN" altLang="en-US" sz="2400" kern="100" dirty="0">
                <a:solidFill>
                  <a:schemeClr val="bg1"/>
                </a:solidFill>
                <a:effectLst/>
                <a:latin typeface="+mj-ea"/>
                <a:ea typeface="+mj-ea"/>
                <a:cs typeface="Times New Roman" panose="02020603050405020304" pitchFamily="18" charset="0"/>
              </a:rPr>
              <a:t>依据用户的输入实现地铁站点查询功能：</a:t>
            </a:r>
            <a:endParaRPr lang="zh-CN" altLang="zh-CN" sz="2400" kern="100" dirty="0">
              <a:solidFill>
                <a:schemeClr val="bg1"/>
              </a:solidFill>
              <a:effectLst/>
              <a:latin typeface="+mj-ea"/>
              <a:ea typeface="+mj-ea"/>
              <a:cs typeface="Times New Roman" panose="02020603050405020304" pitchFamily="18" charset="0"/>
            </a:endParaRPr>
          </a:p>
        </p:txBody>
      </p:sp>
      <p:pic>
        <p:nvPicPr>
          <p:cNvPr id="5" name="内容占位符 4">
            <a:extLst>
              <a:ext uri="{FF2B5EF4-FFF2-40B4-BE49-F238E27FC236}">
                <a16:creationId xmlns:a16="http://schemas.microsoft.com/office/drawing/2014/main" id="{5B87DDA7-F93D-6AB8-0104-4FBAE3C4C9DB}"/>
              </a:ext>
            </a:extLst>
          </p:cNvPr>
          <p:cNvPicPr>
            <a:picLocks noGrp="1" noChangeAspect="1"/>
          </p:cNvPicPr>
          <p:nvPr>
            <p:ph idx="1"/>
          </p:nvPr>
        </p:nvPicPr>
        <p:blipFill>
          <a:blip r:embed="rId2"/>
          <a:stretch>
            <a:fillRect/>
          </a:stretch>
        </p:blipFill>
        <p:spPr>
          <a:xfrm>
            <a:off x="389917" y="2369170"/>
            <a:ext cx="8442768" cy="4215379"/>
          </a:xfrm>
          <a:prstGeom prst="rect">
            <a:avLst/>
          </a:prstGeom>
        </p:spPr>
      </p:pic>
      <p:pic>
        <p:nvPicPr>
          <p:cNvPr id="7" name="图片 6">
            <a:extLst>
              <a:ext uri="{FF2B5EF4-FFF2-40B4-BE49-F238E27FC236}">
                <a16:creationId xmlns:a16="http://schemas.microsoft.com/office/drawing/2014/main" id="{35F463E5-BF59-1CE0-ECEF-41DC0FBC8A03}"/>
              </a:ext>
            </a:extLst>
          </p:cNvPr>
          <p:cNvPicPr>
            <a:picLocks noChangeAspect="1"/>
          </p:cNvPicPr>
          <p:nvPr/>
        </p:nvPicPr>
        <p:blipFill>
          <a:blip r:embed="rId3"/>
          <a:stretch>
            <a:fillRect/>
          </a:stretch>
        </p:blipFill>
        <p:spPr>
          <a:xfrm>
            <a:off x="6525602" y="273451"/>
            <a:ext cx="5566130" cy="2462997"/>
          </a:xfrm>
          <a:prstGeom prst="rect">
            <a:avLst/>
          </a:prstGeom>
        </p:spPr>
      </p:pic>
    </p:spTree>
    <p:extLst>
      <p:ext uri="{BB962C8B-B14F-4D97-AF65-F5344CB8AC3E}">
        <p14:creationId xmlns:p14="http://schemas.microsoft.com/office/powerpoint/2010/main" val="644043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E9A83C-F9FF-5410-FF95-007F9CD55664}"/>
              </a:ext>
            </a:extLst>
          </p:cNvPr>
          <p:cNvSpPr>
            <a:spLocks noGrp="1"/>
          </p:cNvSpPr>
          <p:nvPr>
            <p:ph type="title"/>
          </p:nvPr>
        </p:nvSpPr>
        <p:spPr/>
        <p:txBody>
          <a:bodyPr>
            <a:normAutofit/>
          </a:bodyPr>
          <a:lstStyle/>
          <a:p>
            <a:r>
              <a:rPr lang="zh-CN" altLang="en-US" sz="3200" dirty="0">
                <a:solidFill>
                  <a:srgbClr val="FFC000"/>
                </a:solidFill>
                <a:latin typeface="+mj-ea"/>
                <a:ea typeface="+mj-ea"/>
              </a:rPr>
              <a:t>功能实现</a:t>
            </a:r>
          </a:p>
        </p:txBody>
      </p:sp>
      <p:pic>
        <p:nvPicPr>
          <p:cNvPr id="6" name="内容占位符 5">
            <a:extLst>
              <a:ext uri="{FF2B5EF4-FFF2-40B4-BE49-F238E27FC236}">
                <a16:creationId xmlns:a16="http://schemas.microsoft.com/office/drawing/2014/main" id="{CB90EBD9-E26B-74D6-9185-0B93D1E1ECA6}"/>
              </a:ext>
            </a:extLst>
          </p:cNvPr>
          <p:cNvPicPr>
            <a:picLocks noGrp="1" noChangeAspect="1"/>
          </p:cNvPicPr>
          <p:nvPr>
            <p:ph idx="1"/>
          </p:nvPr>
        </p:nvPicPr>
        <p:blipFill>
          <a:blip r:embed="rId2"/>
          <a:stretch>
            <a:fillRect/>
          </a:stretch>
        </p:blipFill>
        <p:spPr>
          <a:xfrm>
            <a:off x="2553195" y="2068498"/>
            <a:ext cx="8121403" cy="4474346"/>
          </a:xfrm>
          <a:prstGeom prst="rect">
            <a:avLst/>
          </a:prstGeom>
        </p:spPr>
      </p:pic>
      <p:sp>
        <p:nvSpPr>
          <p:cNvPr id="7" name="文本框 6">
            <a:extLst>
              <a:ext uri="{FF2B5EF4-FFF2-40B4-BE49-F238E27FC236}">
                <a16:creationId xmlns:a16="http://schemas.microsoft.com/office/drawing/2014/main" id="{E1CA5CFE-4315-E86F-5173-31F11E3CECAB}"/>
              </a:ext>
            </a:extLst>
          </p:cNvPr>
          <p:cNvSpPr txBox="1"/>
          <p:nvPr/>
        </p:nvSpPr>
        <p:spPr>
          <a:xfrm>
            <a:off x="956971" y="2427223"/>
            <a:ext cx="738664" cy="3920311"/>
          </a:xfrm>
          <a:prstGeom prst="rect">
            <a:avLst/>
          </a:prstGeom>
          <a:noFill/>
        </p:spPr>
        <p:txBody>
          <a:bodyPr vert="eaVert" wrap="square" rtlCol="0">
            <a:spAutoFit/>
          </a:bodyPr>
          <a:lstStyle/>
          <a:p>
            <a:r>
              <a:rPr lang="zh-CN" altLang="en-US" sz="3600" dirty="0">
                <a:solidFill>
                  <a:schemeClr val="bg1"/>
                </a:solidFill>
                <a:latin typeface="+mj-ea"/>
                <a:ea typeface="+mj-ea"/>
              </a:rPr>
              <a:t>地铁站的插入</a:t>
            </a:r>
          </a:p>
        </p:txBody>
      </p:sp>
      <p:pic>
        <p:nvPicPr>
          <p:cNvPr id="9" name="图片 8">
            <a:extLst>
              <a:ext uri="{FF2B5EF4-FFF2-40B4-BE49-F238E27FC236}">
                <a16:creationId xmlns:a16="http://schemas.microsoft.com/office/drawing/2014/main" id="{671A5A3F-D2B4-EB3B-A6CA-C4EEFE21CC1D}"/>
              </a:ext>
            </a:extLst>
          </p:cNvPr>
          <p:cNvPicPr>
            <a:picLocks noChangeAspect="1"/>
          </p:cNvPicPr>
          <p:nvPr/>
        </p:nvPicPr>
        <p:blipFill>
          <a:blip r:embed="rId3"/>
          <a:stretch>
            <a:fillRect/>
          </a:stretch>
        </p:blipFill>
        <p:spPr>
          <a:xfrm>
            <a:off x="6694310" y="-35774"/>
            <a:ext cx="5566130" cy="2293199"/>
          </a:xfrm>
          <a:prstGeom prst="rect">
            <a:avLst/>
          </a:prstGeom>
        </p:spPr>
      </p:pic>
    </p:spTree>
    <p:extLst>
      <p:ext uri="{BB962C8B-B14F-4D97-AF65-F5344CB8AC3E}">
        <p14:creationId xmlns:p14="http://schemas.microsoft.com/office/powerpoint/2010/main" val="83578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E9A83C-F9FF-5410-FF95-007F9CD55664}"/>
              </a:ext>
            </a:extLst>
          </p:cNvPr>
          <p:cNvSpPr>
            <a:spLocks noGrp="1"/>
          </p:cNvSpPr>
          <p:nvPr>
            <p:ph type="title"/>
          </p:nvPr>
        </p:nvSpPr>
        <p:spPr/>
        <p:txBody>
          <a:bodyPr>
            <a:normAutofit/>
          </a:bodyPr>
          <a:lstStyle/>
          <a:p>
            <a:r>
              <a:rPr lang="zh-CN" altLang="en-US" sz="3200" dirty="0">
                <a:solidFill>
                  <a:srgbClr val="FFC000"/>
                </a:solidFill>
                <a:latin typeface="+mj-ea"/>
                <a:ea typeface="+mj-ea"/>
              </a:rPr>
              <a:t>功能实现</a:t>
            </a:r>
          </a:p>
        </p:txBody>
      </p:sp>
      <p:sp>
        <p:nvSpPr>
          <p:cNvPr id="7" name="文本框 6">
            <a:extLst>
              <a:ext uri="{FF2B5EF4-FFF2-40B4-BE49-F238E27FC236}">
                <a16:creationId xmlns:a16="http://schemas.microsoft.com/office/drawing/2014/main" id="{E1CA5CFE-4315-E86F-5173-31F11E3CECAB}"/>
              </a:ext>
            </a:extLst>
          </p:cNvPr>
          <p:cNvSpPr txBox="1"/>
          <p:nvPr/>
        </p:nvSpPr>
        <p:spPr>
          <a:xfrm>
            <a:off x="956971" y="2427223"/>
            <a:ext cx="738664" cy="3920311"/>
          </a:xfrm>
          <a:prstGeom prst="rect">
            <a:avLst/>
          </a:prstGeom>
          <a:noFill/>
        </p:spPr>
        <p:txBody>
          <a:bodyPr vert="eaVert" wrap="square" rtlCol="0">
            <a:spAutoFit/>
          </a:bodyPr>
          <a:lstStyle/>
          <a:p>
            <a:r>
              <a:rPr lang="zh-CN" altLang="en-US" sz="3600" dirty="0">
                <a:solidFill>
                  <a:schemeClr val="bg1"/>
                </a:solidFill>
                <a:latin typeface="+mj-ea"/>
                <a:ea typeface="+mj-ea"/>
              </a:rPr>
              <a:t>地铁站的删除</a:t>
            </a:r>
          </a:p>
        </p:txBody>
      </p:sp>
      <p:pic>
        <p:nvPicPr>
          <p:cNvPr id="5" name="内容占位符 4">
            <a:extLst>
              <a:ext uri="{FF2B5EF4-FFF2-40B4-BE49-F238E27FC236}">
                <a16:creationId xmlns:a16="http://schemas.microsoft.com/office/drawing/2014/main" id="{7F6E9ACB-E63D-2EEC-B5F5-F51C40CEDB67}"/>
              </a:ext>
            </a:extLst>
          </p:cNvPr>
          <p:cNvPicPr>
            <a:picLocks noGrp="1" noChangeAspect="1"/>
          </p:cNvPicPr>
          <p:nvPr>
            <p:ph idx="1"/>
          </p:nvPr>
        </p:nvPicPr>
        <p:blipFill>
          <a:blip r:embed="rId2"/>
          <a:stretch>
            <a:fillRect/>
          </a:stretch>
        </p:blipFill>
        <p:spPr>
          <a:xfrm>
            <a:off x="2401333" y="2059619"/>
            <a:ext cx="8456057" cy="4287915"/>
          </a:xfrm>
          <a:prstGeom prst="rect">
            <a:avLst/>
          </a:prstGeom>
        </p:spPr>
      </p:pic>
      <p:pic>
        <p:nvPicPr>
          <p:cNvPr id="8" name="图片 7">
            <a:extLst>
              <a:ext uri="{FF2B5EF4-FFF2-40B4-BE49-F238E27FC236}">
                <a16:creationId xmlns:a16="http://schemas.microsoft.com/office/drawing/2014/main" id="{95A5EE32-D206-17ED-004D-0B267E4A0AFB}"/>
              </a:ext>
            </a:extLst>
          </p:cNvPr>
          <p:cNvPicPr>
            <a:picLocks noChangeAspect="1"/>
          </p:cNvPicPr>
          <p:nvPr/>
        </p:nvPicPr>
        <p:blipFill>
          <a:blip r:embed="rId3"/>
          <a:stretch>
            <a:fillRect/>
          </a:stretch>
        </p:blipFill>
        <p:spPr>
          <a:xfrm>
            <a:off x="6625870" y="-126599"/>
            <a:ext cx="5566130" cy="2462997"/>
          </a:xfrm>
          <a:prstGeom prst="rect">
            <a:avLst/>
          </a:prstGeom>
        </p:spPr>
      </p:pic>
    </p:spTree>
    <p:extLst>
      <p:ext uri="{BB962C8B-B14F-4D97-AF65-F5344CB8AC3E}">
        <p14:creationId xmlns:p14="http://schemas.microsoft.com/office/powerpoint/2010/main" val="1607242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E9A83C-F9FF-5410-FF95-007F9CD55664}"/>
              </a:ext>
            </a:extLst>
          </p:cNvPr>
          <p:cNvSpPr>
            <a:spLocks noGrp="1"/>
          </p:cNvSpPr>
          <p:nvPr>
            <p:ph type="title"/>
          </p:nvPr>
        </p:nvSpPr>
        <p:spPr/>
        <p:txBody>
          <a:bodyPr>
            <a:normAutofit/>
          </a:bodyPr>
          <a:lstStyle/>
          <a:p>
            <a:r>
              <a:rPr lang="zh-CN" altLang="en-US" sz="3200" dirty="0">
                <a:solidFill>
                  <a:srgbClr val="FFC000"/>
                </a:solidFill>
                <a:latin typeface="+mj-ea"/>
                <a:ea typeface="+mj-ea"/>
              </a:rPr>
              <a:t>功能实现</a:t>
            </a:r>
          </a:p>
        </p:txBody>
      </p:sp>
      <p:sp>
        <p:nvSpPr>
          <p:cNvPr id="7" name="文本框 6">
            <a:extLst>
              <a:ext uri="{FF2B5EF4-FFF2-40B4-BE49-F238E27FC236}">
                <a16:creationId xmlns:a16="http://schemas.microsoft.com/office/drawing/2014/main" id="{E1CA5CFE-4315-E86F-5173-31F11E3CECAB}"/>
              </a:ext>
            </a:extLst>
          </p:cNvPr>
          <p:cNvSpPr txBox="1"/>
          <p:nvPr/>
        </p:nvSpPr>
        <p:spPr>
          <a:xfrm>
            <a:off x="956971" y="2427223"/>
            <a:ext cx="738664" cy="3920311"/>
          </a:xfrm>
          <a:prstGeom prst="rect">
            <a:avLst/>
          </a:prstGeom>
          <a:noFill/>
        </p:spPr>
        <p:txBody>
          <a:bodyPr vert="eaVert" wrap="square" rtlCol="0">
            <a:spAutoFit/>
          </a:bodyPr>
          <a:lstStyle/>
          <a:p>
            <a:r>
              <a:rPr lang="zh-CN" altLang="en-US" sz="3600" dirty="0">
                <a:solidFill>
                  <a:schemeClr val="bg1"/>
                </a:solidFill>
                <a:latin typeface="+mj-ea"/>
                <a:ea typeface="+mj-ea"/>
              </a:rPr>
              <a:t>地铁站的更新</a:t>
            </a:r>
          </a:p>
        </p:txBody>
      </p:sp>
      <p:sp>
        <p:nvSpPr>
          <p:cNvPr id="4" name="内容占位符 3">
            <a:extLst>
              <a:ext uri="{FF2B5EF4-FFF2-40B4-BE49-F238E27FC236}">
                <a16:creationId xmlns:a16="http://schemas.microsoft.com/office/drawing/2014/main" id="{009EED01-91DC-FA1A-BBBF-8A22231AD5C8}"/>
              </a:ext>
            </a:extLst>
          </p:cNvPr>
          <p:cNvSpPr>
            <a:spLocks noGrp="1"/>
          </p:cNvSpPr>
          <p:nvPr>
            <p:ph idx="1"/>
          </p:nvPr>
        </p:nvSpPr>
        <p:spPr>
          <a:xfrm>
            <a:off x="581193" y="2171775"/>
            <a:ext cx="11029615" cy="3678303"/>
          </a:xfrm>
        </p:spPr>
        <p:txBody>
          <a:bodyPr/>
          <a:lstStyle/>
          <a:p>
            <a:endParaRPr lang="zh-CN" altLang="en-US" dirty="0"/>
          </a:p>
        </p:txBody>
      </p:sp>
      <p:pic>
        <p:nvPicPr>
          <p:cNvPr id="6" name="图片 5">
            <a:extLst>
              <a:ext uri="{FF2B5EF4-FFF2-40B4-BE49-F238E27FC236}">
                <a16:creationId xmlns:a16="http://schemas.microsoft.com/office/drawing/2014/main" id="{1C411FAC-A371-D38A-E57A-9535969458F8}"/>
              </a:ext>
            </a:extLst>
          </p:cNvPr>
          <p:cNvPicPr>
            <a:picLocks noChangeAspect="1"/>
          </p:cNvPicPr>
          <p:nvPr/>
        </p:nvPicPr>
        <p:blipFill>
          <a:blip r:embed="rId2"/>
          <a:stretch>
            <a:fillRect/>
          </a:stretch>
        </p:blipFill>
        <p:spPr>
          <a:xfrm>
            <a:off x="2623705" y="2171775"/>
            <a:ext cx="8059031" cy="4431206"/>
          </a:xfrm>
          <a:prstGeom prst="rect">
            <a:avLst/>
          </a:prstGeom>
        </p:spPr>
      </p:pic>
      <p:pic>
        <p:nvPicPr>
          <p:cNvPr id="8" name="图片 7">
            <a:extLst>
              <a:ext uri="{FF2B5EF4-FFF2-40B4-BE49-F238E27FC236}">
                <a16:creationId xmlns:a16="http://schemas.microsoft.com/office/drawing/2014/main" id="{368E5DB1-9076-1F0D-E812-6308E8F9E1D8}"/>
              </a:ext>
            </a:extLst>
          </p:cNvPr>
          <p:cNvPicPr>
            <a:picLocks noChangeAspect="1"/>
          </p:cNvPicPr>
          <p:nvPr/>
        </p:nvPicPr>
        <p:blipFill>
          <a:blip r:embed="rId3"/>
          <a:stretch>
            <a:fillRect/>
          </a:stretch>
        </p:blipFill>
        <p:spPr>
          <a:xfrm>
            <a:off x="6625870" y="0"/>
            <a:ext cx="5566130" cy="2462997"/>
          </a:xfrm>
          <a:prstGeom prst="rect">
            <a:avLst/>
          </a:prstGeom>
        </p:spPr>
      </p:pic>
    </p:spTree>
    <p:extLst>
      <p:ext uri="{BB962C8B-B14F-4D97-AF65-F5344CB8AC3E}">
        <p14:creationId xmlns:p14="http://schemas.microsoft.com/office/powerpoint/2010/main" val="39465957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E9A83C-F9FF-5410-FF95-007F9CD55664}"/>
              </a:ext>
            </a:extLst>
          </p:cNvPr>
          <p:cNvSpPr>
            <a:spLocks noGrp="1"/>
          </p:cNvSpPr>
          <p:nvPr>
            <p:ph type="title"/>
          </p:nvPr>
        </p:nvSpPr>
        <p:spPr/>
        <p:txBody>
          <a:bodyPr>
            <a:normAutofit/>
          </a:bodyPr>
          <a:lstStyle/>
          <a:p>
            <a:r>
              <a:rPr lang="zh-CN" altLang="en-US" sz="3200" dirty="0">
                <a:solidFill>
                  <a:srgbClr val="FFC000"/>
                </a:solidFill>
                <a:latin typeface="+mj-ea"/>
                <a:ea typeface="+mj-ea"/>
              </a:rPr>
              <a:t>功能实现</a:t>
            </a:r>
          </a:p>
        </p:txBody>
      </p:sp>
      <p:sp>
        <p:nvSpPr>
          <p:cNvPr id="7" name="文本框 6">
            <a:extLst>
              <a:ext uri="{FF2B5EF4-FFF2-40B4-BE49-F238E27FC236}">
                <a16:creationId xmlns:a16="http://schemas.microsoft.com/office/drawing/2014/main" id="{E1CA5CFE-4315-E86F-5173-31F11E3CECAB}"/>
              </a:ext>
            </a:extLst>
          </p:cNvPr>
          <p:cNvSpPr txBox="1"/>
          <p:nvPr/>
        </p:nvSpPr>
        <p:spPr>
          <a:xfrm>
            <a:off x="832684" y="2853351"/>
            <a:ext cx="738664" cy="3920311"/>
          </a:xfrm>
          <a:prstGeom prst="rect">
            <a:avLst/>
          </a:prstGeom>
          <a:noFill/>
        </p:spPr>
        <p:txBody>
          <a:bodyPr vert="eaVert" wrap="square" rtlCol="0">
            <a:spAutoFit/>
          </a:bodyPr>
          <a:lstStyle/>
          <a:p>
            <a:r>
              <a:rPr lang="zh-CN" altLang="en-US" sz="3600" dirty="0">
                <a:solidFill>
                  <a:schemeClr val="bg1"/>
                </a:solidFill>
                <a:latin typeface="+mj-ea"/>
                <a:ea typeface="+mj-ea"/>
              </a:rPr>
              <a:t>排序界面</a:t>
            </a:r>
          </a:p>
        </p:txBody>
      </p:sp>
      <p:pic>
        <p:nvPicPr>
          <p:cNvPr id="3" name="内容占位符 2">
            <a:extLst>
              <a:ext uri="{FF2B5EF4-FFF2-40B4-BE49-F238E27FC236}">
                <a16:creationId xmlns:a16="http://schemas.microsoft.com/office/drawing/2014/main" id="{8D35B3A1-81B4-62FE-76D4-F9AF55EF3A66}"/>
              </a:ext>
            </a:extLst>
          </p:cNvPr>
          <p:cNvPicPr>
            <a:picLocks noGrp="1" noChangeAspect="1"/>
          </p:cNvPicPr>
          <p:nvPr>
            <p:ph idx="1"/>
          </p:nvPr>
        </p:nvPicPr>
        <p:blipFill>
          <a:blip r:embed="rId2"/>
          <a:stretch>
            <a:fillRect/>
          </a:stretch>
        </p:blipFill>
        <p:spPr>
          <a:xfrm>
            <a:off x="2077374" y="2427223"/>
            <a:ext cx="9157655" cy="3565204"/>
          </a:xfrm>
          <a:prstGeom prst="rect">
            <a:avLst/>
          </a:prstGeom>
        </p:spPr>
      </p:pic>
      <p:pic>
        <p:nvPicPr>
          <p:cNvPr id="5" name="图片 4">
            <a:extLst>
              <a:ext uri="{FF2B5EF4-FFF2-40B4-BE49-F238E27FC236}">
                <a16:creationId xmlns:a16="http://schemas.microsoft.com/office/drawing/2014/main" id="{110601CB-2B93-13FD-CC74-FE0A999306AB}"/>
              </a:ext>
            </a:extLst>
          </p:cNvPr>
          <p:cNvPicPr>
            <a:picLocks noChangeAspect="1"/>
          </p:cNvPicPr>
          <p:nvPr/>
        </p:nvPicPr>
        <p:blipFill>
          <a:blip r:embed="rId3"/>
          <a:stretch>
            <a:fillRect/>
          </a:stretch>
        </p:blipFill>
        <p:spPr>
          <a:xfrm>
            <a:off x="6550704" y="0"/>
            <a:ext cx="5566130" cy="2462997"/>
          </a:xfrm>
          <a:prstGeom prst="rect">
            <a:avLst/>
          </a:prstGeom>
        </p:spPr>
      </p:pic>
    </p:spTree>
    <p:extLst>
      <p:ext uri="{BB962C8B-B14F-4D97-AF65-F5344CB8AC3E}">
        <p14:creationId xmlns:p14="http://schemas.microsoft.com/office/powerpoint/2010/main" val="1500083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E9A83C-F9FF-5410-FF95-007F9CD55664}"/>
              </a:ext>
            </a:extLst>
          </p:cNvPr>
          <p:cNvSpPr>
            <a:spLocks noGrp="1"/>
          </p:cNvSpPr>
          <p:nvPr>
            <p:ph type="title"/>
          </p:nvPr>
        </p:nvSpPr>
        <p:spPr/>
        <p:txBody>
          <a:bodyPr>
            <a:normAutofit/>
          </a:bodyPr>
          <a:lstStyle/>
          <a:p>
            <a:r>
              <a:rPr lang="zh-CN" altLang="en-US" sz="3200" dirty="0">
                <a:solidFill>
                  <a:srgbClr val="FFC000"/>
                </a:solidFill>
                <a:latin typeface="+mj-ea"/>
                <a:ea typeface="+mj-ea"/>
              </a:rPr>
              <a:t>功能实现</a:t>
            </a:r>
          </a:p>
        </p:txBody>
      </p:sp>
      <p:sp>
        <p:nvSpPr>
          <p:cNvPr id="7" name="文本框 6">
            <a:extLst>
              <a:ext uri="{FF2B5EF4-FFF2-40B4-BE49-F238E27FC236}">
                <a16:creationId xmlns:a16="http://schemas.microsoft.com/office/drawing/2014/main" id="{E1CA5CFE-4315-E86F-5173-31F11E3CECAB}"/>
              </a:ext>
            </a:extLst>
          </p:cNvPr>
          <p:cNvSpPr txBox="1"/>
          <p:nvPr/>
        </p:nvSpPr>
        <p:spPr>
          <a:xfrm>
            <a:off x="832684" y="2853351"/>
            <a:ext cx="738664" cy="3920311"/>
          </a:xfrm>
          <a:prstGeom prst="rect">
            <a:avLst/>
          </a:prstGeom>
          <a:noFill/>
        </p:spPr>
        <p:txBody>
          <a:bodyPr vert="eaVert" wrap="square" rtlCol="0">
            <a:spAutoFit/>
          </a:bodyPr>
          <a:lstStyle/>
          <a:p>
            <a:r>
              <a:rPr lang="zh-CN" altLang="en-US" sz="3600" dirty="0">
                <a:solidFill>
                  <a:schemeClr val="bg1"/>
                </a:solidFill>
                <a:latin typeface="+mj-ea"/>
                <a:ea typeface="+mj-ea"/>
              </a:rPr>
              <a:t>排序结果</a:t>
            </a:r>
          </a:p>
        </p:txBody>
      </p:sp>
      <p:pic>
        <p:nvPicPr>
          <p:cNvPr id="6" name="内容占位符 5">
            <a:extLst>
              <a:ext uri="{FF2B5EF4-FFF2-40B4-BE49-F238E27FC236}">
                <a16:creationId xmlns:a16="http://schemas.microsoft.com/office/drawing/2014/main" id="{CCB5C95E-5536-D98C-6478-D9C7CBB7B933}"/>
              </a:ext>
            </a:extLst>
          </p:cNvPr>
          <p:cNvPicPr>
            <a:picLocks noGrp="1" noChangeAspect="1"/>
          </p:cNvPicPr>
          <p:nvPr>
            <p:ph idx="1"/>
          </p:nvPr>
        </p:nvPicPr>
        <p:blipFill>
          <a:blip r:embed="rId2"/>
          <a:stretch>
            <a:fillRect/>
          </a:stretch>
        </p:blipFill>
        <p:spPr>
          <a:xfrm>
            <a:off x="2072359" y="2166152"/>
            <a:ext cx="8904303" cy="3666478"/>
          </a:xfrm>
          <a:prstGeom prst="rect">
            <a:avLst/>
          </a:prstGeom>
        </p:spPr>
      </p:pic>
      <p:pic>
        <p:nvPicPr>
          <p:cNvPr id="8" name="图片 7">
            <a:extLst>
              <a:ext uri="{FF2B5EF4-FFF2-40B4-BE49-F238E27FC236}">
                <a16:creationId xmlns:a16="http://schemas.microsoft.com/office/drawing/2014/main" id="{83EBC033-D7BD-C1F6-A5F3-4E2C80B9C262}"/>
              </a:ext>
            </a:extLst>
          </p:cNvPr>
          <p:cNvPicPr>
            <a:picLocks noChangeAspect="1"/>
          </p:cNvPicPr>
          <p:nvPr/>
        </p:nvPicPr>
        <p:blipFill>
          <a:blip r:embed="rId3"/>
          <a:stretch>
            <a:fillRect/>
          </a:stretch>
        </p:blipFill>
        <p:spPr>
          <a:xfrm>
            <a:off x="6545689" y="102001"/>
            <a:ext cx="5566130" cy="2462997"/>
          </a:xfrm>
          <a:prstGeom prst="rect">
            <a:avLst/>
          </a:prstGeom>
        </p:spPr>
      </p:pic>
    </p:spTree>
    <p:extLst>
      <p:ext uri="{BB962C8B-B14F-4D97-AF65-F5344CB8AC3E}">
        <p14:creationId xmlns:p14="http://schemas.microsoft.com/office/powerpoint/2010/main" val="1897557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9" name="长方形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31" name="长方形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文本框 8">
            <a:extLst>
              <a:ext uri="{FF2B5EF4-FFF2-40B4-BE49-F238E27FC236}">
                <a16:creationId xmlns:a16="http://schemas.microsoft.com/office/drawing/2014/main" id="{DD194FFD-1D4F-694A-DD92-DD53E94D38F7}"/>
              </a:ext>
            </a:extLst>
          </p:cNvPr>
          <p:cNvSpPr txBox="1"/>
          <p:nvPr/>
        </p:nvSpPr>
        <p:spPr>
          <a:xfrm>
            <a:off x="528265" y="1609725"/>
            <a:ext cx="5720135" cy="3416320"/>
          </a:xfrm>
          <a:prstGeom prst="rect">
            <a:avLst/>
          </a:prstGeom>
          <a:noFill/>
        </p:spPr>
        <p:txBody>
          <a:bodyPr wrap="square" rtlCol="0">
            <a:spAutoFit/>
          </a:bodyPr>
          <a:lstStyle/>
          <a:p>
            <a:pPr marL="400050" indent="-400050">
              <a:buFont typeface="+mj-ea"/>
              <a:buAutoNum type="ea1JpnChsDbPeriod"/>
            </a:pPr>
            <a:r>
              <a:rPr lang="zh-CN" altLang="en-US" sz="3600" dirty="0">
                <a:solidFill>
                  <a:schemeClr val="bg1"/>
                </a:solidFill>
                <a:latin typeface="+mj-ea"/>
                <a:ea typeface="+mj-ea"/>
              </a:rPr>
              <a:t>实验要求</a:t>
            </a:r>
            <a:endParaRPr lang="en-US" altLang="zh-CN" sz="3600" dirty="0">
              <a:solidFill>
                <a:schemeClr val="bg1"/>
              </a:solidFill>
              <a:latin typeface="+mj-ea"/>
              <a:ea typeface="+mj-ea"/>
            </a:endParaRPr>
          </a:p>
          <a:p>
            <a:pPr marL="400050" indent="-400050">
              <a:buFont typeface="+mj-ea"/>
              <a:buAutoNum type="ea1JpnChsDbPeriod"/>
            </a:pPr>
            <a:r>
              <a:rPr lang="zh-CN" altLang="en-US" sz="3600" dirty="0">
                <a:solidFill>
                  <a:schemeClr val="bg1"/>
                </a:solidFill>
                <a:latin typeface="+mj-ea"/>
                <a:ea typeface="+mj-ea"/>
              </a:rPr>
              <a:t>整体思路</a:t>
            </a:r>
          </a:p>
          <a:p>
            <a:pPr marL="400050" indent="-400050">
              <a:buFont typeface="+mj-ea"/>
              <a:buAutoNum type="ea1JpnChsDbPeriod"/>
            </a:pPr>
            <a:r>
              <a:rPr lang="zh-CN" altLang="en-US" sz="3600" dirty="0">
                <a:solidFill>
                  <a:schemeClr val="bg1"/>
                </a:solidFill>
                <a:latin typeface="+mj-ea"/>
                <a:ea typeface="+mj-ea"/>
              </a:rPr>
              <a:t>系统界面设置</a:t>
            </a:r>
          </a:p>
          <a:p>
            <a:pPr marL="400050" indent="-400050">
              <a:buFont typeface="+mj-ea"/>
              <a:buAutoNum type="ea1JpnChsDbPeriod"/>
            </a:pPr>
            <a:r>
              <a:rPr lang="zh-CN" altLang="en-US" sz="3600" dirty="0">
                <a:solidFill>
                  <a:schemeClr val="bg1"/>
                </a:solidFill>
                <a:latin typeface="+mj-ea"/>
                <a:ea typeface="+mj-ea"/>
              </a:rPr>
              <a:t>功能实现</a:t>
            </a:r>
            <a:endParaRPr lang="en-US" altLang="zh-CN" sz="3600" dirty="0">
              <a:solidFill>
                <a:schemeClr val="bg1"/>
              </a:solidFill>
              <a:latin typeface="+mj-ea"/>
              <a:ea typeface="+mj-ea"/>
            </a:endParaRPr>
          </a:p>
          <a:p>
            <a:pPr marL="400050" indent="-400050">
              <a:buFont typeface="+mj-ea"/>
              <a:buAutoNum type="ea1JpnChsDbPeriod"/>
            </a:pPr>
            <a:r>
              <a:rPr lang="zh-CN" altLang="en-US" sz="3600" dirty="0">
                <a:solidFill>
                  <a:schemeClr val="bg1"/>
                </a:solidFill>
                <a:latin typeface="+mj-ea"/>
                <a:ea typeface="+mj-ea"/>
              </a:rPr>
              <a:t>算法复杂性分析</a:t>
            </a:r>
            <a:endParaRPr lang="en-US" altLang="zh-CN" sz="3600" dirty="0">
              <a:solidFill>
                <a:schemeClr val="bg1"/>
              </a:solidFill>
              <a:latin typeface="+mj-ea"/>
              <a:ea typeface="+mj-ea"/>
            </a:endParaRPr>
          </a:p>
          <a:p>
            <a:pPr marL="400050" indent="-400050">
              <a:buFont typeface="+mj-ea"/>
              <a:buAutoNum type="ea1JpnChsDbPeriod"/>
            </a:pPr>
            <a:r>
              <a:rPr lang="zh-CN" altLang="en-US" sz="3600" dirty="0">
                <a:solidFill>
                  <a:schemeClr val="bg1"/>
                </a:solidFill>
                <a:latin typeface="+mj-ea"/>
                <a:ea typeface="+mj-ea"/>
              </a:rPr>
              <a:t>功能优化及改进</a:t>
            </a:r>
          </a:p>
        </p:txBody>
      </p:sp>
      <p:pic>
        <p:nvPicPr>
          <p:cNvPr id="2052" name="Picture 4" descr="4G网络数据传输流程与速率分析系列（一） - 知乎">
            <a:extLst>
              <a:ext uri="{FF2B5EF4-FFF2-40B4-BE49-F238E27FC236}">
                <a16:creationId xmlns:a16="http://schemas.microsoft.com/office/drawing/2014/main" id="{39DD7D19-0483-BB3B-EF29-CD70AC0B79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6435" y="1330392"/>
            <a:ext cx="6108700" cy="45815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3425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8C1C8-8E56-E88D-25FE-96B0A6B99584}"/>
              </a:ext>
            </a:extLst>
          </p:cNvPr>
          <p:cNvSpPr>
            <a:spLocks noGrp="1"/>
          </p:cNvSpPr>
          <p:nvPr>
            <p:ph type="title"/>
          </p:nvPr>
        </p:nvSpPr>
        <p:spPr/>
        <p:txBody>
          <a:bodyPr/>
          <a:lstStyle/>
          <a:p>
            <a:r>
              <a:rPr lang="zh-CN" altLang="en-US" dirty="0">
                <a:solidFill>
                  <a:srgbClr val="FFC000"/>
                </a:solidFill>
              </a:rPr>
              <a:t>算法复杂性分析</a:t>
            </a:r>
          </a:p>
        </p:txBody>
      </p:sp>
      <p:sp>
        <p:nvSpPr>
          <p:cNvPr id="4" name="文本框 3">
            <a:extLst>
              <a:ext uri="{FF2B5EF4-FFF2-40B4-BE49-F238E27FC236}">
                <a16:creationId xmlns:a16="http://schemas.microsoft.com/office/drawing/2014/main" id="{7FCF86FE-164A-C059-7949-3B550DFD489F}"/>
              </a:ext>
            </a:extLst>
          </p:cNvPr>
          <p:cNvSpPr txBox="1"/>
          <p:nvPr/>
        </p:nvSpPr>
        <p:spPr>
          <a:xfrm>
            <a:off x="1305017" y="1953089"/>
            <a:ext cx="9570129" cy="4555093"/>
          </a:xfrm>
          <a:prstGeom prst="rect">
            <a:avLst/>
          </a:prstGeom>
          <a:noFill/>
        </p:spPr>
        <p:txBody>
          <a:bodyPr wrap="square" rtlCol="0">
            <a:spAutoFit/>
          </a:bodyPr>
          <a:lstStyle/>
          <a:p>
            <a:r>
              <a:rPr lang="en-US" altLang="zh-CN" dirty="0">
                <a:solidFill>
                  <a:schemeClr val="bg1"/>
                </a:solidFill>
              </a:rPr>
              <a:t>a)	</a:t>
            </a:r>
            <a:r>
              <a:rPr lang="zh-CN" altLang="en-US" sz="1600" dirty="0">
                <a:solidFill>
                  <a:schemeClr val="bg1"/>
                </a:solidFill>
                <a:latin typeface="+mn-ea"/>
              </a:rPr>
              <a:t>地铁站点的插入：需要查找插入位置，找到后改变指针的指向进行插入，时间复杂度</a:t>
            </a:r>
            <a:r>
              <a:rPr lang="en-US" altLang="zh-CN" sz="1600" dirty="0">
                <a:solidFill>
                  <a:schemeClr val="bg1"/>
                </a:solidFill>
                <a:latin typeface="+mn-ea"/>
              </a:rPr>
              <a:t>o(n),</a:t>
            </a:r>
            <a:r>
              <a:rPr lang="zh-CN" altLang="en-US" sz="1600" dirty="0">
                <a:solidFill>
                  <a:schemeClr val="bg1"/>
                </a:solidFill>
                <a:latin typeface="+mn-ea"/>
              </a:rPr>
              <a:t>空间复杂度</a:t>
            </a:r>
            <a:r>
              <a:rPr lang="en-US" altLang="zh-CN" sz="1600" dirty="0">
                <a:solidFill>
                  <a:schemeClr val="bg1"/>
                </a:solidFill>
                <a:latin typeface="+mn-ea"/>
              </a:rPr>
              <a:t>o(1)</a:t>
            </a:r>
          </a:p>
          <a:p>
            <a:endParaRPr lang="en-US" altLang="zh-CN" sz="1600" dirty="0">
              <a:solidFill>
                <a:schemeClr val="bg1"/>
              </a:solidFill>
              <a:latin typeface="+mn-ea"/>
            </a:endParaRPr>
          </a:p>
          <a:p>
            <a:r>
              <a:rPr lang="en-US" altLang="zh-CN" sz="1600" dirty="0">
                <a:solidFill>
                  <a:schemeClr val="bg1"/>
                </a:solidFill>
                <a:latin typeface="+mn-ea"/>
              </a:rPr>
              <a:t>b)	</a:t>
            </a:r>
            <a:r>
              <a:rPr lang="zh-CN" altLang="en-US" sz="1600" dirty="0">
                <a:solidFill>
                  <a:schemeClr val="bg1"/>
                </a:solidFill>
                <a:latin typeface="+mn-ea"/>
              </a:rPr>
              <a:t>地铁站点的删除：需要查找删除的位置，找到后改变指针的指向，时间复杂度</a:t>
            </a:r>
            <a:r>
              <a:rPr lang="en-US" altLang="zh-CN" sz="1600" dirty="0">
                <a:solidFill>
                  <a:schemeClr val="bg1"/>
                </a:solidFill>
                <a:latin typeface="+mn-ea"/>
              </a:rPr>
              <a:t>o(n),</a:t>
            </a:r>
            <a:r>
              <a:rPr lang="zh-CN" altLang="en-US" sz="1600" dirty="0">
                <a:solidFill>
                  <a:schemeClr val="bg1"/>
                </a:solidFill>
                <a:latin typeface="+mn-ea"/>
              </a:rPr>
              <a:t>空间复杂度</a:t>
            </a:r>
            <a:r>
              <a:rPr lang="en-US" altLang="zh-CN" sz="1600" dirty="0">
                <a:solidFill>
                  <a:schemeClr val="bg1"/>
                </a:solidFill>
                <a:latin typeface="+mn-ea"/>
              </a:rPr>
              <a:t>o(1)</a:t>
            </a:r>
          </a:p>
          <a:p>
            <a:endParaRPr lang="en-US" altLang="zh-CN" sz="1600" dirty="0">
              <a:solidFill>
                <a:schemeClr val="bg1"/>
              </a:solidFill>
              <a:latin typeface="+mn-ea"/>
            </a:endParaRPr>
          </a:p>
          <a:p>
            <a:r>
              <a:rPr lang="en-US" altLang="zh-CN" sz="1600" dirty="0">
                <a:solidFill>
                  <a:schemeClr val="bg1"/>
                </a:solidFill>
                <a:latin typeface="+mn-ea"/>
              </a:rPr>
              <a:t>c)	</a:t>
            </a:r>
            <a:r>
              <a:rPr lang="zh-CN" altLang="en-US" sz="1600" dirty="0">
                <a:solidFill>
                  <a:schemeClr val="bg1"/>
                </a:solidFill>
                <a:latin typeface="+mn-ea"/>
              </a:rPr>
              <a:t>查找指定地铁站点</a:t>
            </a:r>
            <a:r>
              <a:rPr lang="en-US" altLang="zh-CN" sz="1600" dirty="0">
                <a:solidFill>
                  <a:schemeClr val="bg1"/>
                </a:solidFill>
                <a:latin typeface="+mn-ea"/>
              </a:rPr>
              <a:t>—</a:t>
            </a:r>
            <a:r>
              <a:rPr lang="en-US" altLang="zh-CN" sz="1600" dirty="0" err="1">
                <a:solidFill>
                  <a:schemeClr val="bg1"/>
                </a:solidFill>
                <a:latin typeface="+mn-ea"/>
              </a:rPr>
              <a:t>DLinkNode</a:t>
            </a:r>
            <a:r>
              <a:rPr lang="en-US" altLang="zh-CN" sz="1600" dirty="0">
                <a:solidFill>
                  <a:schemeClr val="bg1"/>
                </a:solidFill>
                <a:latin typeface="+mn-ea"/>
              </a:rPr>
              <a:t>* </a:t>
            </a:r>
            <a:r>
              <a:rPr lang="en-US" altLang="zh-CN" sz="1600" dirty="0" err="1">
                <a:solidFill>
                  <a:schemeClr val="bg1"/>
                </a:solidFill>
                <a:latin typeface="+mn-ea"/>
              </a:rPr>
              <a:t>FindElem</a:t>
            </a:r>
            <a:r>
              <a:rPr lang="en-US" altLang="zh-CN" sz="1600" dirty="0">
                <a:solidFill>
                  <a:schemeClr val="bg1"/>
                </a:solidFill>
                <a:latin typeface="+mn-ea"/>
              </a:rPr>
              <a:t>(</a:t>
            </a:r>
            <a:r>
              <a:rPr lang="en-US" altLang="zh-CN" sz="1600" dirty="0" err="1">
                <a:solidFill>
                  <a:schemeClr val="bg1"/>
                </a:solidFill>
                <a:latin typeface="+mn-ea"/>
              </a:rPr>
              <a:t>DLinkNode</a:t>
            </a:r>
            <a:r>
              <a:rPr lang="en-US" altLang="zh-CN" sz="1600" dirty="0">
                <a:solidFill>
                  <a:schemeClr val="bg1"/>
                </a:solidFill>
                <a:latin typeface="+mn-ea"/>
              </a:rPr>
              <a:t>* L, int </a:t>
            </a:r>
            <a:r>
              <a:rPr lang="en-US" altLang="zh-CN" sz="1600" dirty="0" err="1">
                <a:solidFill>
                  <a:schemeClr val="bg1"/>
                </a:solidFill>
                <a:latin typeface="+mn-ea"/>
              </a:rPr>
              <a:t>elem</a:t>
            </a:r>
            <a:r>
              <a:rPr lang="en-US" altLang="zh-CN" sz="1600" dirty="0">
                <a:solidFill>
                  <a:schemeClr val="bg1"/>
                </a:solidFill>
                <a:latin typeface="+mn-ea"/>
              </a:rPr>
              <a:t>)</a:t>
            </a:r>
          </a:p>
          <a:p>
            <a:r>
              <a:rPr lang="zh-CN" altLang="en-US" sz="1600" dirty="0">
                <a:solidFill>
                  <a:schemeClr val="bg1"/>
                </a:solidFill>
                <a:latin typeface="+mn-ea"/>
              </a:rPr>
              <a:t>采用顺序查找，从头结点开始遍历查找，直到找到对应节点遍历结束。时间复杂度</a:t>
            </a:r>
            <a:r>
              <a:rPr lang="en-US" altLang="zh-CN" sz="1600" dirty="0">
                <a:solidFill>
                  <a:schemeClr val="bg1"/>
                </a:solidFill>
                <a:latin typeface="+mn-ea"/>
              </a:rPr>
              <a:t>o(n),</a:t>
            </a:r>
            <a:r>
              <a:rPr lang="zh-CN" altLang="en-US" sz="1600" dirty="0">
                <a:solidFill>
                  <a:schemeClr val="bg1"/>
                </a:solidFill>
                <a:latin typeface="+mn-ea"/>
              </a:rPr>
              <a:t>空间复杂度</a:t>
            </a:r>
            <a:r>
              <a:rPr lang="en-US" altLang="zh-CN" sz="1600" dirty="0">
                <a:solidFill>
                  <a:schemeClr val="bg1"/>
                </a:solidFill>
                <a:latin typeface="+mn-ea"/>
              </a:rPr>
              <a:t>o(1)</a:t>
            </a:r>
          </a:p>
          <a:p>
            <a:endParaRPr lang="en-US" altLang="zh-CN" sz="1600" dirty="0">
              <a:solidFill>
                <a:schemeClr val="bg1"/>
              </a:solidFill>
              <a:latin typeface="+mn-ea"/>
            </a:endParaRPr>
          </a:p>
          <a:p>
            <a:r>
              <a:rPr lang="en-US" altLang="zh-CN" sz="1600" dirty="0">
                <a:solidFill>
                  <a:schemeClr val="bg1"/>
                </a:solidFill>
                <a:latin typeface="+mn-ea"/>
              </a:rPr>
              <a:t>d)	</a:t>
            </a:r>
            <a:r>
              <a:rPr lang="zh-CN" altLang="en-US" sz="1600" dirty="0">
                <a:solidFill>
                  <a:schemeClr val="bg1"/>
                </a:solidFill>
                <a:latin typeface="+mn-ea"/>
              </a:rPr>
              <a:t>快速排序：快速排序的平均时间复杂度为</a:t>
            </a:r>
            <a:r>
              <a:rPr lang="en-US" altLang="zh-CN" sz="1600" dirty="0">
                <a:solidFill>
                  <a:schemeClr val="bg1"/>
                </a:solidFill>
                <a:latin typeface="+mn-ea"/>
              </a:rPr>
              <a:t>o(nlog2n)</a:t>
            </a:r>
            <a:r>
              <a:rPr lang="zh-CN" altLang="en-US" sz="1600" dirty="0">
                <a:solidFill>
                  <a:schemeClr val="bg1"/>
                </a:solidFill>
                <a:latin typeface="+mn-ea"/>
              </a:rPr>
              <a:t>。快速排序涉及递归，造成栈空间的使用，最好的情况，递归树的深度为</a:t>
            </a:r>
            <a:r>
              <a:rPr lang="en-US" altLang="zh-CN" sz="1600" dirty="0" err="1">
                <a:solidFill>
                  <a:schemeClr val="bg1"/>
                </a:solidFill>
                <a:latin typeface="+mn-ea"/>
              </a:rPr>
              <a:t>logn</a:t>
            </a:r>
            <a:r>
              <a:rPr lang="en-US" altLang="zh-CN" sz="1600" dirty="0">
                <a:solidFill>
                  <a:schemeClr val="bg1"/>
                </a:solidFill>
                <a:latin typeface="+mn-ea"/>
              </a:rPr>
              <a:t>,</a:t>
            </a:r>
            <a:r>
              <a:rPr lang="zh-CN" altLang="en-US" sz="1600" dirty="0">
                <a:solidFill>
                  <a:schemeClr val="bg1"/>
                </a:solidFill>
                <a:latin typeface="+mn-ea"/>
              </a:rPr>
              <a:t>其空间复杂度也为</a:t>
            </a:r>
            <a:r>
              <a:rPr lang="en-US" altLang="zh-CN" sz="1600" dirty="0">
                <a:solidFill>
                  <a:schemeClr val="bg1"/>
                </a:solidFill>
                <a:latin typeface="+mn-ea"/>
              </a:rPr>
              <a:t>o(</a:t>
            </a:r>
            <a:r>
              <a:rPr lang="en-US" altLang="zh-CN" sz="1600" dirty="0" err="1">
                <a:solidFill>
                  <a:schemeClr val="bg1"/>
                </a:solidFill>
                <a:latin typeface="+mn-ea"/>
              </a:rPr>
              <a:t>logn</a:t>
            </a:r>
            <a:r>
              <a:rPr lang="en-US" altLang="zh-CN" sz="1600" dirty="0">
                <a:solidFill>
                  <a:schemeClr val="bg1"/>
                </a:solidFill>
                <a:latin typeface="+mn-ea"/>
              </a:rPr>
              <a:t>)</a:t>
            </a:r>
            <a:r>
              <a:rPr lang="zh-CN" altLang="en-US" sz="1600" dirty="0">
                <a:solidFill>
                  <a:schemeClr val="bg1"/>
                </a:solidFill>
                <a:latin typeface="+mn-ea"/>
              </a:rPr>
              <a:t>；最坏的情况，需要进行</a:t>
            </a:r>
            <a:r>
              <a:rPr lang="en-US" altLang="zh-CN" sz="1600" dirty="0">
                <a:solidFill>
                  <a:schemeClr val="bg1"/>
                </a:solidFill>
                <a:latin typeface="+mn-ea"/>
              </a:rPr>
              <a:t>n-1</a:t>
            </a:r>
            <a:r>
              <a:rPr lang="zh-CN" altLang="en-US" sz="1600" dirty="0">
                <a:solidFill>
                  <a:schemeClr val="bg1"/>
                </a:solidFill>
                <a:latin typeface="+mn-ea"/>
              </a:rPr>
              <a:t>次递归调用，其空间复杂度为</a:t>
            </a:r>
            <a:r>
              <a:rPr lang="en-US" altLang="zh-CN" sz="1600" dirty="0">
                <a:solidFill>
                  <a:schemeClr val="bg1"/>
                </a:solidFill>
                <a:latin typeface="+mn-ea"/>
              </a:rPr>
              <a:t>o(n),</a:t>
            </a:r>
            <a:r>
              <a:rPr lang="zh-CN" altLang="en-US" sz="1600" dirty="0">
                <a:solidFill>
                  <a:schemeClr val="bg1"/>
                </a:solidFill>
                <a:latin typeface="+mn-ea"/>
              </a:rPr>
              <a:t>则平均空间复杂度为</a:t>
            </a:r>
            <a:r>
              <a:rPr lang="en-US" altLang="zh-CN" sz="1600" dirty="0">
                <a:solidFill>
                  <a:schemeClr val="bg1"/>
                </a:solidFill>
                <a:latin typeface="+mn-ea"/>
              </a:rPr>
              <a:t>o(</a:t>
            </a:r>
            <a:r>
              <a:rPr lang="en-US" altLang="zh-CN" sz="1600" dirty="0" err="1">
                <a:solidFill>
                  <a:schemeClr val="bg1"/>
                </a:solidFill>
                <a:latin typeface="+mn-ea"/>
              </a:rPr>
              <a:t>logn</a:t>
            </a:r>
            <a:r>
              <a:rPr lang="en-US" altLang="zh-CN" sz="1600" dirty="0">
                <a:solidFill>
                  <a:schemeClr val="bg1"/>
                </a:solidFill>
                <a:latin typeface="+mn-ea"/>
              </a:rPr>
              <a:t>)</a:t>
            </a:r>
          </a:p>
          <a:p>
            <a:endParaRPr lang="en-US" altLang="zh-CN" sz="1600" dirty="0">
              <a:solidFill>
                <a:schemeClr val="bg1"/>
              </a:solidFill>
              <a:latin typeface="+mn-ea"/>
            </a:endParaRPr>
          </a:p>
          <a:p>
            <a:r>
              <a:rPr lang="en-US" altLang="zh-CN" sz="1600" dirty="0">
                <a:solidFill>
                  <a:schemeClr val="bg1"/>
                </a:solidFill>
                <a:latin typeface="+mn-ea"/>
              </a:rPr>
              <a:t>e)	</a:t>
            </a:r>
            <a:r>
              <a:rPr lang="zh-CN" altLang="en-US" sz="1600" dirty="0">
                <a:solidFill>
                  <a:schemeClr val="bg1"/>
                </a:solidFill>
                <a:latin typeface="+mn-ea"/>
              </a:rPr>
              <a:t>冒泡排序：冒泡排序的平均时间复杂度为</a:t>
            </a:r>
            <a:r>
              <a:rPr lang="en-US" altLang="zh-CN" sz="1600" dirty="0">
                <a:solidFill>
                  <a:schemeClr val="bg1"/>
                </a:solidFill>
                <a:latin typeface="+mn-ea"/>
              </a:rPr>
              <a:t>o(n2),</a:t>
            </a:r>
            <a:r>
              <a:rPr lang="zh-CN" altLang="en-US" sz="1600" dirty="0">
                <a:solidFill>
                  <a:schemeClr val="bg1"/>
                </a:solidFill>
                <a:latin typeface="+mn-ea"/>
              </a:rPr>
              <a:t>排序过程需要交换，需要一个中间变量，空间复杂度为</a:t>
            </a:r>
            <a:r>
              <a:rPr lang="en-US" altLang="zh-CN" sz="1600" dirty="0">
                <a:solidFill>
                  <a:schemeClr val="bg1"/>
                </a:solidFill>
                <a:latin typeface="+mn-ea"/>
              </a:rPr>
              <a:t>o(1)</a:t>
            </a:r>
          </a:p>
          <a:p>
            <a:endParaRPr lang="en-US" altLang="zh-CN" sz="1600" dirty="0">
              <a:solidFill>
                <a:schemeClr val="bg1"/>
              </a:solidFill>
              <a:latin typeface="+mn-ea"/>
            </a:endParaRPr>
          </a:p>
          <a:p>
            <a:r>
              <a:rPr lang="en-US" altLang="zh-CN" sz="1600" dirty="0">
                <a:solidFill>
                  <a:schemeClr val="bg1"/>
                </a:solidFill>
                <a:latin typeface="+mn-ea"/>
              </a:rPr>
              <a:t>f)	</a:t>
            </a:r>
            <a:r>
              <a:rPr lang="zh-CN" altLang="en-US" sz="1600" dirty="0">
                <a:solidFill>
                  <a:schemeClr val="bg1"/>
                </a:solidFill>
                <a:latin typeface="+mn-ea"/>
              </a:rPr>
              <a:t>直接插入排序：直接插入排序，当最好的情况，及排序本身就是有序的，共需比较</a:t>
            </a:r>
            <a:r>
              <a:rPr lang="en-US" altLang="zh-CN" sz="1600" dirty="0">
                <a:solidFill>
                  <a:schemeClr val="bg1"/>
                </a:solidFill>
                <a:latin typeface="+mn-ea"/>
              </a:rPr>
              <a:t>n-1</a:t>
            </a:r>
            <a:r>
              <a:rPr lang="zh-CN" altLang="en-US" sz="1600" dirty="0">
                <a:solidFill>
                  <a:schemeClr val="bg1"/>
                </a:solidFill>
                <a:latin typeface="+mn-ea"/>
              </a:rPr>
              <a:t>次，无需移动，时间复杂度为</a:t>
            </a:r>
            <a:r>
              <a:rPr lang="en-US" altLang="zh-CN" sz="1600" dirty="0">
                <a:solidFill>
                  <a:schemeClr val="bg1"/>
                </a:solidFill>
                <a:latin typeface="+mn-ea"/>
              </a:rPr>
              <a:t>o(n);</a:t>
            </a:r>
            <a:r>
              <a:rPr lang="zh-CN" altLang="en-US" sz="1600" dirty="0">
                <a:solidFill>
                  <a:schemeClr val="bg1"/>
                </a:solidFill>
                <a:latin typeface="+mn-ea"/>
              </a:rPr>
              <a:t>最坏的情况，即排序表是逆序的情况，时间复杂度为</a:t>
            </a:r>
            <a:r>
              <a:rPr lang="en-US" altLang="zh-CN" sz="1600" dirty="0">
                <a:solidFill>
                  <a:schemeClr val="bg1"/>
                </a:solidFill>
                <a:latin typeface="+mn-ea"/>
              </a:rPr>
              <a:t>o(n2),</a:t>
            </a:r>
            <a:r>
              <a:rPr lang="zh-CN" altLang="en-US" sz="1600" dirty="0">
                <a:solidFill>
                  <a:schemeClr val="bg1"/>
                </a:solidFill>
                <a:latin typeface="+mn-ea"/>
              </a:rPr>
              <a:t>平均时间复杂度为</a:t>
            </a:r>
            <a:r>
              <a:rPr lang="en-US" altLang="zh-CN" sz="1600" dirty="0">
                <a:solidFill>
                  <a:schemeClr val="bg1"/>
                </a:solidFill>
                <a:latin typeface="+mn-ea"/>
              </a:rPr>
              <a:t>o(n2)</a:t>
            </a:r>
            <a:r>
              <a:rPr lang="zh-CN" altLang="en-US" sz="1600" dirty="0">
                <a:solidFill>
                  <a:schemeClr val="bg1"/>
                </a:solidFill>
                <a:latin typeface="+mn-ea"/>
              </a:rPr>
              <a:t>。空间复杂度为</a:t>
            </a:r>
            <a:r>
              <a:rPr lang="en-US" altLang="zh-CN" sz="1600" dirty="0">
                <a:solidFill>
                  <a:schemeClr val="bg1"/>
                </a:solidFill>
                <a:latin typeface="+mn-ea"/>
              </a:rPr>
              <a:t>o(1)</a:t>
            </a:r>
          </a:p>
        </p:txBody>
      </p:sp>
      <p:pic>
        <p:nvPicPr>
          <p:cNvPr id="4098" name="Picture 2" descr="电脑代码背景设计图__抽象底纹_底纹边框_设计图库_昵图网nipic.com">
            <a:extLst>
              <a:ext uri="{FF2B5EF4-FFF2-40B4-BE49-F238E27FC236}">
                <a16:creationId xmlns:a16="http://schemas.microsoft.com/office/drawing/2014/main" id="{347A031F-09E3-2AC9-03BE-39B0EF8298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930" b="9963"/>
          <a:stretch/>
        </p:blipFill>
        <p:spPr bwMode="auto">
          <a:xfrm>
            <a:off x="7989992" y="143803"/>
            <a:ext cx="3763858" cy="1847850"/>
          </a:xfrm>
          <a:prstGeom prst="rect">
            <a:avLst/>
          </a:prstGeom>
          <a:ln>
            <a:noFill/>
          </a:ln>
          <a:effectLst>
            <a:reflection stA="91000" endPos="65000" dist="50800" dir="5400000" sy="-100000" algn="bl" rotWithShape="0"/>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1088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3DC13D-64FB-DC7C-6334-3A2E0200E5E4}"/>
              </a:ext>
            </a:extLst>
          </p:cNvPr>
          <p:cNvSpPr>
            <a:spLocks noGrp="1"/>
          </p:cNvSpPr>
          <p:nvPr>
            <p:ph type="title"/>
          </p:nvPr>
        </p:nvSpPr>
        <p:spPr/>
        <p:txBody>
          <a:bodyPr/>
          <a:lstStyle/>
          <a:p>
            <a:r>
              <a:rPr lang="zh-CN" altLang="en-US" dirty="0">
                <a:solidFill>
                  <a:srgbClr val="FFC000"/>
                </a:solidFill>
              </a:rPr>
              <a:t>功能优化及改进</a:t>
            </a:r>
          </a:p>
        </p:txBody>
      </p:sp>
      <p:sp>
        <p:nvSpPr>
          <p:cNvPr id="4" name="文本框 3">
            <a:extLst>
              <a:ext uri="{FF2B5EF4-FFF2-40B4-BE49-F238E27FC236}">
                <a16:creationId xmlns:a16="http://schemas.microsoft.com/office/drawing/2014/main" id="{B51AD40E-B30A-CA93-C106-B987D8D228EB}"/>
              </a:ext>
            </a:extLst>
          </p:cNvPr>
          <p:cNvSpPr txBox="1"/>
          <p:nvPr/>
        </p:nvSpPr>
        <p:spPr>
          <a:xfrm>
            <a:off x="5557422" y="2530136"/>
            <a:ext cx="6374167" cy="2308324"/>
          </a:xfrm>
          <a:prstGeom prst="rect">
            <a:avLst/>
          </a:prstGeom>
          <a:noFill/>
        </p:spPr>
        <p:txBody>
          <a:bodyPr wrap="square" rtlCol="0">
            <a:spAutoFit/>
          </a:bodyPr>
          <a:lstStyle/>
          <a:p>
            <a:r>
              <a:rPr lang="en-US" altLang="zh-CN" dirty="0">
                <a:solidFill>
                  <a:schemeClr val="bg1"/>
                </a:solidFill>
              </a:rPr>
              <a:t>1.	</a:t>
            </a:r>
            <a:r>
              <a:rPr lang="zh-CN" altLang="en-US" dirty="0">
                <a:solidFill>
                  <a:schemeClr val="bg1"/>
                </a:solidFill>
              </a:rPr>
              <a:t>可以设置一个人流量监测系统，通过检测当前购票人数估计当前地铁人流量，实时更新系统。</a:t>
            </a:r>
          </a:p>
          <a:p>
            <a:endParaRPr lang="zh-CN" altLang="en-US" dirty="0">
              <a:solidFill>
                <a:schemeClr val="bg1"/>
              </a:solidFill>
            </a:endParaRPr>
          </a:p>
          <a:p>
            <a:r>
              <a:rPr lang="en-US" altLang="zh-CN" dirty="0">
                <a:solidFill>
                  <a:schemeClr val="bg1"/>
                </a:solidFill>
              </a:rPr>
              <a:t>2.	</a:t>
            </a:r>
            <a:r>
              <a:rPr lang="zh-CN" altLang="en-US" dirty="0">
                <a:solidFill>
                  <a:schemeClr val="bg1"/>
                </a:solidFill>
              </a:rPr>
              <a:t>设置一个阶梯式票价速查表，方便用户查看票价及管理员调整票价</a:t>
            </a:r>
          </a:p>
          <a:p>
            <a:endParaRPr lang="zh-CN" altLang="en-US" dirty="0">
              <a:solidFill>
                <a:schemeClr val="bg1"/>
              </a:solidFill>
            </a:endParaRPr>
          </a:p>
          <a:p>
            <a:r>
              <a:rPr lang="en-US" altLang="zh-CN" dirty="0">
                <a:solidFill>
                  <a:schemeClr val="bg1"/>
                </a:solidFill>
              </a:rPr>
              <a:t>3.	</a:t>
            </a:r>
            <a:r>
              <a:rPr lang="zh-CN" altLang="en-US" dirty="0">
                <a:solidFill>
                  <a:schemeClr val="bg1"/>
                </a:solidFill>
              </a:rPr>
              <a:t>设置一个站点跟踪功能，当用户每到一个站点就输出该站点的名称</a:t>
            </a:r>
          </a:p>
        </p:txBody>
      </p:sp>
      <p:pic>
        <p:nvPicPr>
          <p:cNvPr id="1026" name="Picture 2" descr="Foxcube低代码开发平台 互联网时代的裂变-硅谷网">
            <a:extLst>
              <a:ext uri="{FF2B5EF4-FFF2-40B4-BE49-F238E27FC236}">
                <a16:creationId xmlns:a16="http://schemas.microsoft.com/office/drawing/2014/main" id="{73ED539D-E525-9E90-AC31-6B8A843359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006" y="2203536"/>
            <a:ext cx="5168416" cy="3575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92610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0" name="长方形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2" name="长方形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4" name="组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长方形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长方形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长方形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标题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rtlCol="0">
            <a:normAutofit/>
          </a:bodyPr>
          <a:lstStyle/>
          <a:p>
            <a:pPr algn="ctr" rtl="0"/>
            <a:r>
              <a:rPr lang="zh-CN" altLang="en-US" sz="5400" dirty="0">
                <a:solidFill>
                  <a:srgbClr val="FFFFFF"/>
                </a:solidFill>
                <a:latin typeface="+mj-ea"/>
                <a:ea typeface="+mj-ea"/>
              </a:rPr>
              <a:t>谢谢！</a:t>
            </a:r>
          </a:p>
        </p:txBody>
      </p:sp>
      <p:pic>
        <p:nvPicPr>
          <p:cNvPr id="5" name="图片 4" descr="数字编号">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Tree>
    <p:extLst>
      <p:ext uri="{BB962C8B-B14F-4D97-AF65-F5344CB8AC3E}">
        <p14:creationId xmlns:p14="http://schemas.microsoft.com/office/powerpoint/2010/main" val="3501347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1633EB-7DCB-4DDC-80AF-C885A3EE1245}"/>
              </a:ext>
            </a:extLst>
          </p:cNvPr>
          <p:cNvSpPr>
            <a:spLocks noGrp="1"/>
          </p:cNvSpPr>
          <p:nvPr>
            <p:ph type="title"/>
          </p:nvPr>
        </p:nvSpPr>
        <p:spPr/>
        <p:txBody>
          <a:bodyPr rtlCol="0"/>
          <a:lstStyle/>
          <a:p>
            <a:pPr rtl="0"/>
            <a:r>
              <a:rPr lang="zh-CN" altLang="en-US" dirty="0">
                <a:solidFill>
                  <a:srgbClr val="FFC000"/>
                </a:solidFill>
              </a:rPr>
              <a:t>实验要求：</a:t>
            </a:r>
          </a:p>
        </p:txBody>
      </p:sp>
      <p:pic>
        <p:nvPicPr>
          <p:cNvPr id="5" name="内容占位符 4">
            <a:extLst>
              <a:ext uri="{FF2B5EF4-FFF2-40B4-BE49-F238E27FC236}">
                <a16:creationId xmlns:a16="http://schemas.microsoft.com/office/drawing/2014/main" id="{622C7C00-1BBD-7DD2-784F-8891AE24AAD2}"/>
              </a:ext>
            </a:extLst>
          </p:cNvPr>
          <p:cNvPicPr>
            <a:picLocks noGrp="1" noChangeAspect="1"/>
          </p:cNvPicPr>
          <p:nvPr>
            <p:ph sz="half" idx="2"/>
          </p:nvPr>
        </p:nvPicPr>
        <p:blipFill>
          <a:blip r:embed="rId3"/>
          <a:stretch>
            <a:fillRect/>
          </a:stretch>
        </p:blipFill>
        <p:spPr>
          <a:xfrm>
            <a:off x="2175798" y="1705893"/>
            <a:ext cx="6282078" cy="1061266"/>
          </a:xfrm>
          <a:prstGeom prst="rect">
            <a:avLst/>
          </a:prstGeom>
        </p:spPr>
      </p:pic>
      <p:sp>
        <p:nvSpPr>
          <p:cNvPr id="6" name="文本框 5">
            <a:extLst>
              <a:ext uri="{FF2B5EF4-FFF2-40B4-BE49-F238E27FC236}">
                <a16:creationId xmlns:a16="http://schemas.microsoft.com/office/drawing/2014/main" id="{B56BF198-B22E-2889-4332-9B614D2F228F}"/>
              </a:ext>
            </a:extLst>
          </p:cNvPr>
          <p:cNvSpPr txBox="1"/>
          <p:nvPr/>
        </p:nvSpPr>
        <p:spPr>
          <a:xfrm>
            <a:off x="2099274" y="2842072"/>
            <a:ext cx="6435127" cy="369332"/>
          </a:xfrm>
          <a:prstGeom prst="rect">
            <a:avLst/>
          </a:prstGeom>
          <a:noFill/>
        </p:spPr>
        <p:txBody>
          <a:bodyPr wrap="square" rtlCol="0">
            <a:spAutoFit/>
          </a:bodyPr>
          <a:lstStyle/>
          <a:p>
            <a:r>
              <a:rPr lang="zh-CN" altLang="zh-CN" sz="1800" dirty="0">
                <a:solidFill>
                  <a:schemeClr val="bg1"/>
                </a:solidFill>
                <a:effectLst/>
                <a:ea typeface="宋体" panose="02010600030101010101" pitchFamily="2" charset="-122"/>
                <a:cs typeface="Times New Roman" panose="02020603050405020304" pitchFamily="18" charset="0"/>
              </a:rPr>
              <a:t>参考图中郑州地铁一号线部分线路图设计一个地铁订票系统。</a:t>
            </a:r>
            <a:endParaRPr lang="zh-CN" altLang="en-US" dirty="0">
              <a:solidFill>
                <a:schemeClr val="bg1"/>
              </a:solidFill>
            </a:endParaRPr>
          </a:p>
        </p:txBody>
      </p:sp>
      <p:sp>
        <p:nvSpPr>
          <p:cNvPr id="9" name="文本框 8">
            <a:extLst>
              <a:ext uri="{FF2B5EF4-FFF2-40B4-BE49-F238E27FC236}">
                <a16:creationId xmlns:a16="http://schemas.microsoft.com/office/drawing/2014/main" id="{E392D565-80DE-ED35-6076-2633FBA8B101}"/>
              </a:ext>
            </a:extLst>
          </p:cNvPr>
          <p:cNvSpPr txBox="1"/>
          <p:nvPr/>
        </p:nvSpPr>
        <p:spPr>
          <a:xfrm>
            <a:off x="1" y="2938608"/>
            <a:ext cx="12191999" cy="3369449"/>
          </a:xfrm>
          <a:prstGeom prst="rect">
            <a:avLst/>
          </a:prstGeom>
          <a:noFill/>
        </p:spPr>
        <p:txBody>
          <a:bodyPr wrap="square" rtlCol="0">
            <a:spAutoFit/>
          </a:bodyPr>
          <a:lstStyle/>
          <a:p>
            <a:pPr indent="266700" algn="just">
              <a:lnSpc>
                <a:spcPct val="150000"/>
              </a:lnSpc>
            </a:pPr>
            <a:r>
              <a:rPr lang="zh-CN" altLang="zh-CN" sz="1800" kern="100" dirty="0">
                <a:solidFill>
                  <a:schemeClr val="bg1"/>
                </a:solidFill>
                <a:effectLst/>
                <a:latin typeface="等线" panose="02010600030101010101" pitchFamily="2" charset="-122"/>
                <a:ea typeface="宋体" panose="02010600030101010101" pitchFamily="2" charset="-122"/>
                <a:cs typeface="Times New Roman" panose="02020603050405020304" pitchFamily="18" charset="0"/>
              </a:rPr>
              <a:t>【基本要求】 </a:t>
            </a:r>
            <a:endPar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pPr>
            <a:r>
              <a:rPr lang="zh-CN" altLang="zh-CN" sz="1800" kern="100" dirty="0">
                <a:solidFill>
                  <a:schemeClr val="bg1"/>
                </a:solidFill>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kern="100" dirty="0">
                <a:solidFill>
                  <a:schemeClr val="bg1"/>
                </a:solidFill>
                <a:effectLst/>
                <a:latin typeface="等线" panose="02010600030101010101" pitchFamily="2" charset="-122"/>
                <a:ea typeface="宋体" panose="02010600030101010101" pitchFamily="2" charset="-122"/>
                <a:cs typeface="Times New Roman" panose="02020603050405020304" pitchFamily="18" charset="0"/>
              </a:rPr>
              <a:t>1</a:t>
            </a:r>
            <a:r>
              <a:rPr lang="zh-CN" altLang="zh-CN" sz="1800" kern="100" dirty="0">
                <a:solidFill>
                  <a:schemeClr val="bg1"/>
                </a:solidFill>
                <a:effectLst/>
                <a:latin typeface="等线" panose="02010600030101010101" pitchFamily="2" charset="-122"/>
                <a:ea typeface="宋体" panose="02010600030101010101" pitchFamily="2" charset="-122"/>
                <a:cs typeface="Times New Roman" panose="02020603050405020304" pitchFamily="18" charset="0"/>
              </a:rPr>
              <a:t>）使用合适的数据结构存储地铁站数据并将示意图中的数据存入你选择的数据结构中。 </a:t>
            </a:r>
            <a:endPar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pPr>
            <a:r>
              <a:rPr lang="zh-CN" altLang="zh-CN" sz="1800" kern="100" dirty="0">
                <a:solidFill>
                  <a:schemeClr val="bg1"/>
                </a:solidFill>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kern="100" dirty="0">
                <a:solidFill>
                  <a:schemeClr val="bg1"/>
                </a:solidFill>
                <a:effectLst/>
                <a:latin typeface="等线" panose="02010600030101010101" pitchFamily="2" charset="-122"/>
                <a:ea typeface="宋体" panose="02010600030101010101" pitchFamily="2" charset="-122"/>
                <a:cs typeface="Times New Roman" panose="02020603050405020304" pitchFamily="18" charset="0"/>
              </a:rPr>
              <a:t>2</a:t>
            </a:r>
            <a:r>
              <a:rPr lang="zh-CN" altLang="zh-CN" sz="1800" kern="100" dirty="0">
                <a:solidFill>
                  <a:schemeClr val="bg1"/>
                </a:solidFill>
                <a:effectLst/>
                <a:latin typeface="等线" panose="02010600030101010101" pitchFamily="2" charset="-122"/>
                <a:ea typeface="宋体" panose="02010600030101010101" pitchFamily="2" charset="-122"/>
                <a:cs typeface="Times New Roman" panose="02020603050405020304" pitchFamily="18" charset="0"/>
              </a:rPr>
              <a:t>）由于地铁还在不断扩建，请实现地铁站的更新、删除与插入功能。 </a:t>
            </a:r>
            <a:endPar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pPr>
            <a:r>
              <a:rPr lang="zh-CN" altLang="zh-CN" sz="1800" kern="100" dirty="0">
                <a:solidFill>
                  <a:schemeClr val="bg1"/>
                </a:solidFill>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kern="100" dirty="0">
                <a:solidFill>
                  <a:schemeClr val="bg1"/>
                </a:solidFill>
                <a:effectLst/>
                <a:latin typeface="等线" panose="02010600030101010101" pitchFamily="2" charset="-122"/>
                <a:ea typeface="宋体" panose="02010600030101010101" pitchFamily="2" charset="-122"/>
                <a:cs typeface="Times New Roman" panose="02020603050405020304" pitchFamily="18" charset="0"/>
              </a:rPr>
              <a:t>3</a:t>
            </a:r>
            <a:r>
              <a:rPr lang="zh-CN" altLang="zh-CN" sz="1800" kern="100" dirty="0">
                <a:solidFill>
                  <a:schemeClr val="bg1"/>
                </a:solidFill>
                <a:effectLst/>
                <a:latin typeface="等线" panose="02010600030101010101" pitchFamily="2" charset="-122"/>
                <a:ea typeface="宋体" panose="02010600030101010101" pitchFamily="2" charset="-122"/>
                <a:cs typeface="Times New Roman" panose="02020603050405020304" pitchFamily="18" charset="0"/>
              </a:rPr>
              <a:t>）用户购票时只需输入上车站与下车站，由系统自动计算出票价（两站之内</a:t>
            </a:r>
            <a:r>
              <a:rPr lang="en-US" altLang="zh-CN" sz="1800" kern="100" dirty="0">
                <a:solidFill>
                  <a:schemeClr val="bg1"/>
                </a:solidFill>
                <a:effectLst/>
                <a:latin typeface="等线" panose="02010600030101010101" pitchFamily="2" charset="-122"/>
                <a:ea typeface="宋体" panose="02010600030101010101" pitchFamily="2" charset="-122"/>
                <a:cs typeface="Times New Roman" panose="02020603050405020304" pitchFamily="18" charset="0"/>
              </a:rPr>
              <a:t> 2 </a:t>
            </a:r>
            <a:r>
              <a:rPr lang="zh-CN" altLang="zh-CN" sz="1800" kern="100" dirty="0">
                <a:solidFill>
                  <a:schemeClr val="bg1"/>
                </a:solidFill>
                <a:effectLst/>
                <a:latin typeface="等线" panose="02010600030101010101" pitchFamily="2" charset="-122"/>
                <a:ea typeface="宋体" panose="02010600030101010101" pitchFamily="2" charset="-122"/>
                <a:cs typeface="Times New Roman" panose="02020603050405020304" pitchFamily="18" charset="0"/>
              </a:rPr>
              <a:t>元，三到四站</a:t>
            </a:r>
            <a:r>
              <a:rPr lang="en-US" altLang="zh-CN" sz="1800" kern="100" dirty="0">
                <a:solidFill>
                  <a:schemeClr val="bg1"/>
                </a:solidFill>
                <a:effectLst/>
                <a:latin typeface="等线" panose="02010600030101010101" pitchFamily="2" charset="-122"/>
                <a:ea typeface="宋体" panose="02010600030101010101" pitchFamily="2" charset="-122"/>
                <a:cs typeface="Times New Roman" panose="02020603050405020304" pitchFamily="18" charset="0"/>
              </a:rPr>
              <a:t> 3 </a:t>
            </a:r>
            <a:r>
              <a:rPr lang="zh-CN" altLang="zh-CN" sz="1800" kern="100" dirty="0">
                <a:solidFill>
                  <a:schemeClr val="bg1"/>
                </a:solidFill>
                <a:effectLst/>
                <a:latin typeface="等线" panose="02010600030101010101" pitchFamily="2" charset="-122"/>
                <a:ea typeface="宋体" panose="02010600030101010101" pitchFamily="2" charset="-122"/>
                <a:cs typeface="Times New Roman" panose="02020603050405020304" pitchFamily="18" charset="0"/>
              </a:rPr>
              <a:t>元，以此类推） 。 </a:t>
            </a:r>
            <a:endPar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pPr>
            <a:r>
              <a:rPr lang="zh-CN" altLang="zh-CN" sz="1800" kern="100" dirty="0">
                <a:solidFill>
                  <a:schemeClr val="bg1"/>
                </a:solidFill>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kern="100" dirty="0">
                <a:solidFill>
                  <a:schemeClr val="bg1"/>
                </a:solidFill>
                <a:effectLst/>
                <a:latin typeface="等线" panose="02010600030101010101" pitchFamily="2" charset="-122"/>
                <a:ea typeface="宋体" panose="02010600030101010101" pitchFamily="2" charset="-122"/>
                <a:cs typeface="Times New Roman" panose="02020603050405020304" pitchFamily="18" charset="0"/>
              </a:rPr>
              <a:t>4</a:t>
            </a:r>
            <a:r>
              <a:rPr lang="zh-CN" altLang="zh-CN" sz="1800" kern="100" dirty="0">
                <a:solidFill>
                  <a:schemeClr val="bg1"/>
                </a:solidFill>
                <a:effectLst/>
                <a:latin typeface="等线" panose="02010600030101010101" pitchFamily="2" charset="-122"/>
                <a:ea typeface="宋体" panose="02010600030101010101" pitchFamily="2" charset="-122"/>
                <a:cs typeface="Times New Roman" panose="02020603050405020304" pitchFamily="18" charset="0"/>
              </a:rPr>
              <a:t>）输出用户票价的同时输出用户经过的地铁站。 </a:t>
            </a:r>
            <a:endPar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pPr>
            <a:r>
              <a:rPr lang="zh-CN" altLang="zh-CN" sz="1800" kern="100" dirty="0">
                <a:solidFill>
                  <a:schemeClr val="bg1"/>
                </a:solidFill>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kern="100" dirty="0">
                <a:solidFill>
                  <a:schemeClr val="bg1"/>
                </a:solidFill>
                <a:effectLst/>
                <a:latin typeface="等线" panose="02010600030101010101" pitchFamily="2" charset="-122"/>
                <a:ea typeface="宋体" panose="02010600030101010101" pitchFamily="2" charset="-122"/>
                <a:cs typeface="Times New Roman" panose="02020603050405020304" pitchFamily="18" charset="0"/>
              </a:rPr>
              <a:t>5</a:t>
            </a:r>
            <a:r>
              <a:rPr lang="zh-CN" altLang="zh-CN" sz="1800" kern="100" dirty="0">
                <a:solidFill>
                  <a:schemeClr val="bg1"/>
                </a:solidFill>
                <a:effectLst/>
                <a:latin typeface="等线" panose="02010600030101010101" pitchFamily="2" charset="-122"/>
                <a:ea typeface="宋体" panose="02010600030101010101" pitchFamily="2" charset="-122"/>
                <a:cs typeface="Times New Roman" panose="02020603050405020304" pitchFamily="18" charset="0"/>
              </a:rPr>
              <a:t>）使用合适的查找算法，依据用户的输入实现地铁站点查询功能。 </a:t>
            </a:r>
            <a:endPar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pPr>
            <a:r>
              <a:rPr lang="zh-CN" altLang="zh-CN" sz="1800" kern="100" dirty="0">
                <a:solidFill>
                  <a:schemeClr val="bg1"/>
                </a:solidFill>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kern="100" dirty="0">
                <a:solidFill>
                  <a:schemeClr val="bg1"/>
                </a:solidFill>
                <a:effectLst/>
                <a:latin typeface="等线" panose="02010600030101010101" pitchFamily="2" charset="-122"/>
                <a:ea typeface="宋体" panose="02010600030101010101" pitchFamily="2" charset="-122"/>
                <a:cs typeface="Times New Roman" panose="02020603050405020304" pitchFamily="18" charset="0"/>
              </a:rPr>
              <a:t>6</a:t>
            </a:r>
            <a:r>
              <a:rPr lang="zh-CN" altLang="zh-CN" sz="1800" kern="100" dirty="0">
                <a:solidFill>
                  <a:schemeClr val="bg1"/>
                </a:solidFill>
                <a:effectLst/>
                <a:latin typeface="等线" panose="02010600030101010101" pitchFamily="2" charset="-122"/>
                <a:ea typeface="宋体" panose="02010600030101010101" pitchFamily="2" charset="-122"/>
                <a:cs typeface="Times New Roman" panose="02020603050405020304" pitchFamily="18" charset="0"/>
              </a:rPr>
              <a:t>）记录每个地铁站的人流量总数，在管理员查询时，使用至少</a:t>
            </a:r>
            <a:r>
              <a:rPr lang="en-US" altLang="zh-CN" sz="1800" kern="100" dirty="0">
                <a:solidFill>
                  <a:schemeClr val="bg1"/>
                </a:solidFill>
                <a:effectLst/>
                <a:latin typeface="等线" panose="02010600030101010101" pitchFamily="2" charset="-122"/>
                <a:ea typeface="宋体" panose="02010600030101010101" pitchFamily="2" charset="-122"/>
                <a:cs typeface="Times New Roman" panose="02020603050405020304" pitchFamily="18" charset="0"/>
              </a:rPr>
              <a:t> 3 </a:t>
            </a:r>
            <a:r>
              <a:rPr lang="zh-CN" altLang="zh-CN" sz="1800" kern="100" dirty="0">
                <a:solidFill>
                  <a:schemeClr val="bg1"/>
                </a:solidFill>
                <a:effectLst/>
                <a:latin typeface="等线" panose="02010600030101010101" pitchFamily="2" charset="-122"/>
                <a:ea typeface="宋体" panose="02010600030101010101" pitchFamily="2" charset="-122"/>
                <a:cs typeface="Times New Roman" panose="02020603050405020304" pitchFamily="18" charset="0"/>
              </a:rPr>
              <a:t>种排序算法按照人流量从大到小的顺序列出站点名称。</a:t>
            </a:r>
            <a:endPar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4" name="图片 13">
            <a:extLst>
              <a:ext uri="{FF2B5EF4-FFF2-40B4-BE49-F238E27FC236}">
                <a16:creationId xmlns:a16="http://schemas.microsoft.com/office/drawing/2014/main" id="{674E2AB0-CD6B-22A3-B9E6-A0C53388D374}"/>
              </a:ext>
            </a:extLst>
          </p:cNvPr>
          <p:cNvPicPr>
            <a:picLocks noChangeAspect="1"/>
          </p:cNvPicPr>
          <p:nvPr/>
        </p:nvPicPr>
        <p:blipFill>
          <a:blip r:embed="rId4"/>
          <a:stretch>
            <a:fillRect/>
          </a:stretch>
        </p:blipFill>
        <p:spPr>
          <a:xfrm>
            <a:off x="8915400" y="121546"/>
            <a:ext cx="2914649" cy="2335904"/>
          </a:xfrm>
          <a:prstGeom prst="rect">
            <a:avLst/>
          </a:prstGeom>
          <a:effectLst>
            <a:reflection stA="45000" endPos="65000" dist="50800" dir="5400000" sy="-100000" algn="bl" rotWithShape="0"/>
          </a:effectLst>
        </p:spPr>
      </p:pic>
    </p:spTree>
    <p:extLst>
      <p:ext uri="{BB962C8B-B14F-4D97-AF65-F5344CB8AC3E}">
        <p14:creationId xmlns:p14="http://schemas.microsoft.com/office/powerpoint/2010/main" val="497607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E2D3AC90-40D0-FA5E-0C69-B303EAFBABA7}"/>
              </a:ext>
            </a:extLst>
          </p:cNvPr>
          <p:cNvPicPr>
            <a:picLocks noChangeAspect="1"/>
          </p:cNvPicPr>
          <p:nvPr/>
        </p:nvPicPr>
        <p:blipFill rotWithShape="1">
          <a:blip r:embed="rId2"/>
          <a:srcRect l="2869" t="5392" r="3804" b="4656"/>
          <a:stretch/>
        </p:blipFill>
        <p:spPr>
          <a:xfrm>
            <a:off x="1597981" y="97655"/>
            <a:ext cx="10457895" cy="6516209"/>
          </a:xfrm>
          <a:prstGeom prst="rect">
            <a:avLst/>
          </a:prstGeom>
          <a:ln>
            <a:noFill/>
          </a:ln>
          <a:effectLst>
            <a:outerShdw blurRad="292100" dist="139700" dir="2700000" algn="tl" rotWithShape="0">
              <a:srgbClr val="333333">
                <a:alpha val="65000"/>
              </a:srgbClr>
            </a:outerShdw>
          </a:effectLst>
        </p:spPr>
      </p:pic>
      <p:sp>
        <p:nvSpPr>
          <p:cNvPr id="15" name="文本框 14">
            <a:extLst>
              <a:ext uri="{FF2B5EF4-FFF2-40B4-BE49-F238E27FC236}">
                <a16:creationId xmlns:a16="http://schemas.microsoft.com/office/drawing/2014/main" id="{55025A42-4025-4DD2-08C8-122B97CB1C23}"/>
              </a:ext>
            </a:extLst>
          </p:cNvPr>
          <p:cNvSpPr txBox="1"/>
          <p:nvPr/>
        </p:nvSpPr>
        <p:spPr>
          <a:xfrm>
            <a:off x="251481" y="1713390"/>
            <a:ext cx="923330" cy="3701989"/>
          </a:xfrm>
          <a:prstGeom prst="rect">
            <a:avLst/>
          </a:prstGeom>
          <a:solidFill>
            <a:schemeClr val="tx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eaVert" wrap="square" rtlCol="0">
            <a:spAutoFit/>
          </a:bodyPr>
          <a:lstStyle/>
          <a:p>
            <a:r>
              <a:rPr lang="zh-CN" altLang="en-US" sz="4800" dirty="0">
                <a:latin typeface="+mj-ea"/>
                <a:ea typeface="+mj-ea"/>
              </a:rPr>
              <a:t>整体思路</a:t>
            </a:r>
          </a:p>
        </p:txBody>
      </p:sp>
    </p:spTree>
    <p:extLst>
      <p:ext uri="{BB962C8B-B14F-4D97-AF65-F5344CB8AC3E}">
        <p14:creationId xmlns:p14="http://schemas.microsoft.com/office/powerpoint/2010/main" val="797151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F32B6-DEEB-35B3-F6E9-08B7AF192DB6}"/>
              </a:ext>
            </a:extLst>
          </p:cNvPr>
          <p:cNvSpPr>
            <a:spLocks noGrp="1"/>
          </p:cNvSpPr>
          <p:nvPr>
            <p:ph type="title"/>
          </p:nvPr>
        </p:nvSpPr>
        <p:spPr/>
        <p:txBody>
          <a:bodyPr/>
          <a:lstStyle/>
          <a:p>
            <a:r>
              <a:rPr lang="zh-CN" altLang="en-US" dirty="0">
                <a:solidFill>
                  <a:srgbClr val="FFC000"/>
                </a:solidFill>
              </a:rPr>
              <a:t>调用的函数目录</a:t>
            </a:r>
          </a:p>
        </p:txBody>
      </p:sp>
      <p:sp>
        <p:nvSpPr>
          <p:cNvPr id="5" name="文本框 4">
            <a:extLst>
              <a:ext uri="{FF2B5EF4-FFF2-40B4-BE49-F238E27FC236}">
                <a16:creationId xmlns:a16="http://schemas.microsoft.com/office/drawing/2014/main" id="{4F0E158C-112B-9257-1A3E-0A61838B7825}"/>
              </a:ext>
            </a:extLst>
          </p:cNvPr>
          <p:cNvSpPr txBox="1"/>
          <p:nvPr/>
        </p:nvSpPr>
        <p:spPr>
          <a:xfrm>
            <a:off x="6329779" y="1837678"/>
            <a:ext cx="5486399" cy="4770537"/>
          </a:xfrm>
          <a:prstGeom prst="rect">
            <a:avLst/>
          </a:prstGeom>
          <a:noFill/>
        </p:spPr>
        <p:txBody>
          <a:bodyPr wrap="square" rtlCol="0">
            <a:spAutoFit/>
          </a:bodyPr>
          <a:lstStyle/>
          <a:p>
            <a:r>
              <a:rPr lang="en-US" altLang="zh-CN" sz="1600" dirty="0">
                <a:solidFill>
                  <a:schemeClr val="bg1"/>
                </a:solidFill>
                <a:latin typeface="+mn-ea"/>
              </a:rPr>
              <a:t>//</a:t>
            </a:r>
            <a:r>
              <a:rPr lang="zh-CN" altLang="en-US" sz="1600" dirty="0">
                <a:solidFill>
                  <a:schemeClr val="bg1"/>
                </a:solidFill>
                <a:latin typeface="+mn-ea"/>
              </a:rPr>
              <a:t>计算费用</a:t>
            </a:r>
          </a:p>
          <a:p>
            <a:r>
              <a:rPr lang="en-US" altLang="zh-CN" sz="1600" dirty="0">
                <a:solidFill>
                  <a:schemeClr val="bg1"/>
                </a:solidFill>
                <a:latin typeface="+mn-ea"/>
              </a:rPr>
              <a:t>void Fare(</a:t>
            </a:r>
            <a:r>
              <a:rPr lang="en-US" altLang="zh-CN" sz="1600" dirty="0" err="1">
                <a:solidFill>
                  <a:schemeClr val="bg1"/>
                </a:solidFill>
                <a:latin typeface="+mn-ea"/>
              </a:rPr>
              <a:t>DLinkNode</a:t>
            </a:r>
            <a:r>
              <a:rPr lang="en-US" altLang="zh-CN" sz="1600" dirty="0">
                <a:solidFill>
                  <a:schemeClr val="bg1"/>
                </a:solidFill>
                <a:latin typeface="+mn-ea"/>
              </a:rPr>
              <a:t>* L)</a:t>
            </a:r>
          </a:p>
          <a:p>
            <a:r>
              <a:rPr lang="en-US" altLang="zh-CN" sz="1600" dirty="0">
                <a:solidFill>
                  <a:schemeClr val="bg1"/>
                </a:solidFill>
                <a:latin typeface="+mn-ea"/>
              </a:rPr>
              <a:t>//</a:t>
            </a:r>
            <a:r>
              <a:rPr lang="zh-CN" altLang="en-US" sz="1600" dirty="0">
                <a:solidFill>
                  <a:schemeClr val="bg1"/>
                </a:solidFill>
                <a:latin typeface="+mn-ea"/>
              </a:rPr>
              <a:t>地铁站的更新</a:t>
            </a:r>
          </a:p>
          <a:p>
            <a:r>
              <a:rPr lang="en-US" altLang="zh-CN" sz="1600" dirty="0">
                <a:solidFill>
                  <a:schemeClr val="bg1"/>
                </a:solidFill>
                <a:latin typeface="+mn-ea"/>
              </a:rPr>
              <a:t>void </a:t>
            </a:r>
            <a:r>
              <a:rPr lang="en-US" altLang="zh-CN" sz="1600" dirty="0" err="1">
                <a:solidFill>
                  <a:schemeClr val="bg1"/>
                </a:solidFill>
                <a:latin typeface="+mn-ea"/>
              </a:rPr>
              <a:t>ListUpdate</a:t>
            </a:r>
            <a:r>
              <a:rPr lang="en-US" altLang="zh-CN" sz="1600" dirty="0">
                <a:solidFill>
                  <a:schemeClr val="bg1"/>
                </a:solidFill>
                <a:latin typeface="+mn-ea"/>
              </a:rPr>
              <a:t>(</a:t>
            </a:r>
            <a:r>
              <a:rPr lang="en-US" altLang="zh-CN" sz="1600" dirty="0" err="1">
                <a:solidFill>
                  <a:schemeClr val="bg1"/>
                </a:solidFill>
                <a:latin typeface="+mn-ea"/>
              </a:rPr>
              <a:t>DLinkNode</a:t>
            </a:r>
            <a:r>
              <a:rPr lang="en-US" altLang="zh-CN" sz="1600" dirty="0">
                <a:solidFill>
                  <a:schemeClr val="bg1"/>
                </a:solidFill>
                <a:latin typeface="+mn-ea"/>
              </a:rPr>
              <a:t>*&amp; L)</a:t>
            </a:r>
          </a:p>
          <a:p>
            <a:r>
              <a:rPr lang="en-US" altLang="zh-CN" sz="1600" dirty="0">
                <a:solidFill>
                  <a:schemeClr val="bg1"/>
                </a:solidFill>
                <a:latin typeface="+mn-ea"/>
              </a:rPr>
              <a:t>//</a:t>
            </a:r>
            <a:r>
              <a:rPr lang="zh-CN" altLang="en-US" sz="1600" dirty="0">
                <a:solidFill>
                  <a:schemeClr val="bg1"/>
                </a:solidFill>
                <a:latin typeface="+mn-ea"/>
              </a:rPr>
              <a:t>站点查询</a:t>
            </a:r>
          </a:p>
          <a:p>
            <a:r>
              <a:rPr lang="en-US" altLang="zh-CN" sz="1600" dirty="0">
                <a:solidFill>
                  <a:schemeClr val="bg1"/>
                </a:solidFill>
                <a:latin typeface="+mn-ea"/>
              </a:rPr>
              <a:t>void </a:t>
            </a:r>
            <a:r>
              <a:rPr lang="en-US" altLang="zh-CN" sz="1600" dirty="0" err="1">
                <a:solidFill>
                  <a:schemeClr val="bg1"/>
                </a:solidFill>
                <a:latin typeface="+mn-ea"/>
              </a:rPr>
              <a:t>GetNode</a:t>
            </a:r>
            <a:r>
              <a:rPr lang="en-US" altLang="zh-CN" sz="1600" dirty="0">
                <a:solidFill>
                  <a:schemeClr val="bg1"/>
                </a:solidFill>
                <a:latin typeface="+mn-ea"/>
              </a:rPr>
              <a:t>(</a:t>
            </a:r>
            <a:r>
              <a:rPr lang="en-US" altLang="zh-CN" sz="1600" dirty="0" err="1">
                <a:solidFill>
                  <a:schemeClr val="bg1"/>
                </a:solidFill>
                <a:latin typeface="+mn-ea"/>
              </a:rPr>
              <a:t>DLinkNode</a:t>
            </a:r>
            <a:r>
              <a:rPr lang="en-US" altLang="zh-CN" sz="1600" dirty="0">
                <a:solidFill>
                  <a:schemeClr val="bg1"/>
                </a:solidFill>
                <a:latin typeface="+mn-ea"/>
              </a:rPr>
              <a:t>* L)</a:t>
            </a:r>
          </a:p>
          <a:p>
            <a:r>
              <a:rPr lang="en-US" altLang="zh-CN" sz="1600" dirty="0">
                <a:solidFill>
                  <a:schemeClr val="bg1"/>
                </a:solidFill>
                <a:latin typeface="+mn-ea"/>
              </a:rPr>
              <a:t>//</a:t>
            </a:r>
            <a:r>
              <a:rPr lang="zh-CN" altLang="en-US" sz="1600" dirty="0">
                <a:solidFill>
                  <a:schemeClr val="bg1"/>
                </a:solidFill>
                <a:latin typeface="+mn-ea"/>
              </a:rPr>
              <a:t>输出排好序的站点</a:t>
            </a:r>
          </a:p>
          <a:p>
            <a:r>
              <a:rPr lang="en-US" altLang="zh-CN" sz="1600" dirty="0">
                <a:solidFill>
                  <a:schemeClr val="bg1"/>
                </a:solidFill>
                <a:latin typeface="+mn-ea"/>
              </a:rPr>
              <a:t>void </a:t>
            </a:r>
            <a:r>
              <a:rPr lang="en-US" altLang="zh-CN" sz="1600" dirty="0" err="1">
                <a:solidFill>
                  <a:schemeClr val="bg1"/>
                </a:solidFill>
                <a:latin typeface="+mn-ea"/>
              </a:rPr>
              <a:t>Display_Finished_station</a:t>
            </a:r>
            <a:r>
              <a:rPr lang="en-US" altLang="zh-CN" sz="1600" dirty="0">
                <a:solidFill>
                  <a:schemeClr val="bg1"/>
                </a:solidFill>
                <a:latin typeface="+mn-ea"/>
              </a:rPr>
              <a:t>(</a:t>
            </a:r>
            <a:r>
              <a:rPr lang="en-US" altLang="zh-CN" sz="1600" dirty="0" err="1">
                <a:solidFill>
                  <a:schemeClr val="bg1"/>
                </a:solidFill>
                <a:latin typeface="+mn-ea"/>
              </a:rPr>
              <a:t>DLinkNode</a:t>
            </a:r>
            <a:r>
              <a:rPr lang="en-US" altLang="zh-CN" sz="1600" dirty="0">
                <a:solidFill>
                  <a:schemeClr val="bg1"/>
                </a:solidFill>
                <a:latin typeface="+mn-ea"/>
              </a:rPr>
              <a:t>* L)</a:t>
            </a:r>
          </a:p>
          <a:p>
            <a:r>
              <a:rPr lang="en-US" altLang="zh-CN" sz="1600" dirty="0">
                <a:solidFill>
                  <a:schemeClr val="bg1"/>
                </a:solidFill>
                <a:latin typeface="+mn-ea"/>
              </a:rPr>
              <a:t>//</a:t>
            </a:r>
            <a:r>
              <a:rPr lang="zh-CN" altLang="en-US" sz="1600" dirty="0">
                <a:solidFill>
                  <a:schemeClr val="bg1"/>
                </a:solidFill>
                <a:latin typeface="+mn-ea"/>
              </a:rPr>
              <a:t>快速排序</a:t>
            </a:r>
          </a:p>
          <a:p>
            <a:r>
              <a:rPr lang="en-US" altLang="zh-CN" sz="1600" dirty="0">
                <a:solidFill>
                  <a:schemeClr val="bg1"/>
                </a:solidFill>
                <a:latin typeface="+mn-ea"/>
              </a:rPr>
              <a:t>void </a:t>
            </a:r>
            <a:r>
              <a:rPr lang="en-US" altLang="zh-CN" sz="1600" dirty="0" err="1">
                <a:solidFill>
                  <a:schemeClr val="bg1"/>
                </a:solidFill>
                <a:latin typeface="+mn-ea"/>
              </a:rPr>
              <a:t>QuickSort</a:t>
            </a:r>
            <a:r>
              <a:rPr lang="en-US" altLang="zh-CN" sz="1600" dirty="0">
                <a:solidFill>
                  <a:schemeClr val="bg1"/>
                </a:solidFill>
                <a:latin typeface="+mn-ea"/>
              </a:rPr>
              <a:t>(</a:t>
            </a:r>
            <a:r>
              <a:rPr lang="en-US" altLang="zh-CN" sz="1600" dirty="0" err="1">
                <a:solidFill>
                  <a:schemeClr val="bg1"/>
                </a:solidFill>
                <a:latin typeface="+mn-ea"/>
              </a:rPr>
              <a:t>DLinkNode</a:t>
            </a:r>
            <a:r>
              <a:rPr lang="en-US" altLang="zh-CN" sz="1600" dirty="0">
                <a:solidFill>
                  <a:schemeClr val="bg1"/>
                </a:solidFill>
                <a:latin typeface="+mn-ea"/>
              </a:rPr>
              <a:t>* low, </a:t>
            </a:r>
            <a:r>
              <a:rPr lang="en-US" altLang="zh-CN" sz="1600" dirty="0" err="1">
                <a:solidFill>
                  <a:schemeClr val="bg1"/>
                </a:solidFill>
                <a:latin typeface="+mn-ea"/>
              </a:rPr>
              <a:t>DLinkNode</a:t>
            </a:r>
            <a:r>
              <a:rPr lang="en-US" altLang="zh-CN" sz="1600" dirty="0">
                <a:solidFill>
                  <a:schemeClr val="bg1"/>
                </a:solidFill>
                <a:latin typeface="+mn-ea"/>
              </a:rPr>
              <a:t>* high)</a:t>
            </a:r>
          </a:p>
          <a:p>
            <a:r>
              <a:rPr lang="en-US" altLang="zh-CN" sz="1600" dirty="0">
                <a:solidFill>
                  <a:schemeClr val="bg1"/>
                </a:solidFill>
                <a:latin typeface="+mn-ea"/>
              </a:rPr>
              <a:t>//</a:t>
            </a:r>
            <a:r>
              <a:rPr lang="zh-CN" altLang="en-US" sz="1600" dirty="0">
                <a:solidFill>
                  <a:schemeClr val="bg1"/>
                </a:solidFill>
                <a:latin typeface="+mn-ea"/>
              </a:rPr>
              <a:t>冒泡排序</a:t>
            </a:r>
          </a:p>
          <a:p>
            <a:r>
              <a:rPr lang="en-US" altLang="zh-CN" sz="1600" dirty="0">
                <a:solidFill>
                  <a:schemeClr val="bg1"/>
                </a:solidFill>
                <a:latin typeface="+mn-ea"/>
              </a:rPr>
              <a:t>void </a:t>
            </a:r>
            <a:r>
              <a:rPr lang="en-US" altLang="zh-CN" sz="1600" dirty="0" err="1">
                <a:solidFill>
                  <a:schemeClr val="bg1"/>
                </a:solidFill>
                <a:latin typeface="+mn-ea"/>
              </a:rPr>
              <a:t>BubbleSort</a:t>
            </a:r>
            <a:r>
              <a:rPr lang="en-US" altLang="zh-CN" sz="1600" dirty="0">
                <a:solidFill>
                  <a:schemeClr val="bg1"/>
                </a:solidFill>
                <a:latin typeface="+mn-ea"/>
              </a:rPr>
              <a:t>(</a:t>
            </a:r>
            <a:r>
              <a:rPr lang="en-US" altLang="zh-CN" sz="1600" dirty="0" err="1">
                <a:solidFill>
                  <a:schemeClr val="bg1"/>
                </a:solidFill>
                <a:latin typeface="+mn-ea"/>
              </a:rPr>
              <a:t>DLinkNode</a:t>
            </a:r>
            <a:r>
              <a:rPr lang="en-US" altLang="zh-CN" sz="1600" dirty="0">
                <a:solidFill>
                  <a:schemeClr val="bg1"/>
                </a:solidFill>
                <a:latin typeface="+mn-ea"/>
              </a:rPr>
              <a:t>* L)</a:t>
            </a:r>
          </a:p>
          <a:p>
            <a:r>
              <a:rPr lang="zh-CN" altLang="en-US" sz="1600" dirty="0">
                <a:solidFill>
                  <a:schemeClr val="bg1"/>
                </a:solidFill>
                <a:latin typeface="+mn-ea"/>
              </a:rPr>
              <a:t>插入排序</a:t>
            </a:r>
          </a:p>
          <a:p>
            <a:r>
              <a:rPr lang="en-US" altLang="zh-CN" sz="1600" dirty="0">
                <a:solidFill>
                  <a:schemeClr val="bg1"/>
                </a:solidFill>
                <a:latin typeface="+mn-ea"/>
              </a:rPr>
              <a:t>void </a:t>
            </a:r>
            <a:r>
              <a:rPr lang="en-US" altLang="zh-CN" sz="1600" dirty="0" err="1">
                <a:solidFill>
                  <a:schemeClr val="bg1"/>
                </a:solidFill>
                <a:latin typeface="+mn-ea"/>
              </a:rPr>
              <a:t>InsertSort</a:t>
            </a:r>
            <a:r>
              <a:rPr lang="en-US" altLang="zh-CN" sz="1600" dirty="0">
                <a:solidFill>
                  <a:schemeClr val="bg1"/>
                </a:solidFill>
                <a:latin typeface="+mn-ea"/>
              </a:rPr>
              <a:t>(</a:t>
            </a:r>
            <a:r>
              <a:rPr lang="en-US" altLang="zh-CN" sz="1600" dirty="0" err="1">
                <a:solidFill>
                  <a:schemeClr val="bg1"/>
                </a:solidFill>
                <a:latin typeface="+mn-ea"/>
              </a:rPr>
              <a:t>DLinkNode</a:t>
            </a:r>
            <a:r>
              <a:rPr lang="en-US" altLang="zh-CN" sz="1600" dirty="0">
                <a:solidFill>
                  <a:schemeClr val="bg1"/>
                </a:solidFill>
                <a:latin typeface="+mn-ea"/>
              </a:rPr>
              <a:t>* L)</a:t>
            </a:r>
          </a:p>
          <a:p>
            <a:r>
              <a:rPr lang="zh-CN" altLang="en-US" sz="1600" dirty="0">
                <a:solidFill>
                  <a:schemeClr val="bg1"/>
                </a:solidFill>
                <a:latin typeface="+mn-ea"/>
              </a:rPr>
              <a:t>排序方式</a:t>
            </a:r>
          </a:p>
          <a:p>
            <a:r>
              <a:rPr lang="en-US" altLang="zh-CN" sz="1600" dirty="0">
                <a:solidFill>
                  <a:schemeClr val="bg1"/>
                </a:solidFill>
                <a:latin typeface="+mn-ea"/>
              </a:rPr>
              <a:t>void Sort(</a:t>
            </a:r>
            <a:r>
              <a:rPr lang="en-US" altLang="zh-CN" sz="1600" dirty="0" err="1">
                <a:solidFill>
                  <a:schemeClr val="bg1"/>
                </a:solidFill>
                <a:latin typeface="+mn-ea"/>
              </a:rPr>
              <a:t>DLinkNode</a:t>
            </a:r>
            <a:r>
              <a:rPr lang="en-US" altLang="zh-CN" sz="1600" dirty="0">
                <a:solidFill>
                  <a:schemeClr val="bg1"/>
                </a:solidFill>
                <a:latin typeface="+mn-ea"/>
              </a:rPr>
              <a:t>* L)</a:t>
            </a:r>
          </a:p>
          <a:p>
            <a:r>
              <a:rPr lang="zh-CN" altLang="en-US" sz="1600" dirty="0">
                <a:solidFill>
                  <a:schemeClr val="bg1"/>
                </a:solidFill>
                <a:latin typeface="+mn-ea"/>
              </a:rPr>
              <a:t>管理员界面</a:t>
            </a:r>
          </a:p>
          <a:p>
            <a:r>
              <a:rPr lang="en-US" altLang="zh-CN" sz="1600" dirty="0">
                <a:solidFill>
                  <a:schemeClr val="bg1"/>
                </a:solidFill>
                <a:latin typeface="+mn-ea"/>
              </a:rPr>
              <a:t>void </a:t>
            </a:r>
            <a:r>
              <a:rPr lang="en-US" altLang="zh-CN" sz="1600" dirty="0" err="1">
                <a:solidFill>
                  <a:schemeClr val="bg1"/>
                </a:solidFill>
                <a:latin typeface="+mn-ea"/>
              </a:rPr>
              <a:t>root_InterFace</a:t>
            </a:r>
            <a:r>
              <a:rPr lang="en-US" altLang="zh-CN" sz="1600" dirty="0">
                <a:solidFill>
                  <a:schemeClr val="bg1"/>
                </a:solidFill>
                <a:latin typeface="+mn-ea"/>
              </a:rPr>
              <a:t>(</a:t>
            </a:r>
            <a:r>
              <a:rPr lang="en-US" altLang="zh-CN" sz="1600" dirty="0" err="1">
                <a:solidFill>
                  <a:schemeClr val="bg1"/>
                </a:solidFill>
                <a:latin typeface="+mn-ea"/>
              </a:rPr>
              <a:t>DLinkNode</a:t>
            </a:r>
            <a:r>
              <a:rPr lang="en-US" altLang="zh-CN" sz="1600" dirty="0">
                <a:solidFill>
                  <a:schemeClr val="bg1"/>
                </a:solidFill>
                <a:latin typeface="+mn-ea"/>
              </a:rPr>
              <a:t>* L)</a:t>
            </a:r>
          </a:p>
          <a:p>
            <a:endParaRPr lang="zh-CN" altLang="en-US" sz="1600" dirty="0">
              <a:latin typeface="+mn-ea"/>
            </a:endParaRPr>
          </a:p>
        </p:txBody>
      </p:sp>
      <p:sp>
        <p:nvSpPr>
          <p:cNvPr id="8" name="文本框 7">
            <a:extLst>
              <a:ext uri="{FF2B5EF4-FFF2-40B4-BE49-F238E27FC236}">
                <a16:creationId xmlns:a16="http://schemas.microsoft.com/office/drawing/2014/main" id="{10708F43-C195-362F-35C6-F7C4717CECA8}"/>
              </a:ext>
            </a:extLst>
          </p:cNvPr>
          <p:cNvSpPr txBox="1"/>
          <p:nvPr/>
        </p:nvSpPr>
        <p:spPr>
          <a:xfrm>
            <a:off x="727967" y="1837678"/>
            <a:ext cx="4947825" cy="5016758"/>
          </a:xfrm>
          <a:prstGeom prst="rect">
            <a:avLst/>
          </a:prstGeom>
          <a:noFill/>
        </p:spPr>
        <p:txBody>
          <a:bodyPr wrap="square" rtlCol="0">
            <a:spAutoFit/>
          </a:bodyPr>
          <a:lstStyle/>
          <a:p>
            <a:r>
              <a:rPr lang="en-US" altLang="zh-CN" sz="1600" dirty="0">
                <a:solidFill>
                  <a:schemeClr val="bg1"/>
                </a:solidFill>
                <a:latin typeface="+mn-ea"/>
              </a:rPr>
              <a:t>//</a:t>
            </a:r>
            <a:r>
              <a:rPr lang="zh-CN" altLang="en-US" sz="1600" dirty="0">
                <a:solidFill>
                  <a:schemeClr val="bg1"/>
                </a:solidFill>
                <a:latin typeface="+mn-ea"/>
              </a:rPr>
              <a:t>用车站信息初始化双链表			</a:t>
            </a:r>
          </a:p>
          <a:p>
            <a:r>
              <a:rPr lang="en-US" altLang="zh-CN" sz="1600" dirty="0">
                <a:solidFill>
                  <a:schemeClr val="bg1"/>
                </a:solidFill>
                <a:latin typeface="+mn-ea"/>
              </a:rPr>
              <a:t>void </a:t>
            </a:r>
            <a:r>
              <a:rPr lang="en-US" altLang="zh-CN" sz="1600" dirty="0" err="1">
                <a:solidFill>
                  <a:schemeClr val="bg1"/>
                </a:solidFill>
                <a:latin typeface="+mn-ea"/>
              </a:rPr>
              <a:t>InitSubNode</a:t>
            </a:r>
            <a:r>
              <a:rPr lang="en-US" altLang="zh-CN" sz="1600" dirty="0">
                <a:solidFill>
                  <a:schemeClr val="bg1"/>
                </a:solidFill>
                <a:latin typeface="+mn-ea"/>
              </a:rPr>
              <a:t>(</a:t>
            </a:r>
            <a:r>
              <a:rPr lang="en-US" altLang="zh-CN" sz="1600" dirty="0" err="1">
                <a:solidFill>
                  <a:schemeClr val="bg1"/>
                </a:solidFill>
                <a:latin typeface="+mn-ea"/>
              </a:rPr>
              <a:t>DLinkNode</a:t>
            </a:r>
            <a:r>
              <a:rPr lang="en-US" altLang="zh-CN" sz="1600" dirty="0">
                <a:solidFill>
                  <a:schemeClr val="bg1"/>
                </a:solidFill>
                <a:latin typeface="+mn-ea"/>
              </a:rPr>
              <a:t>*&amp; L) </a:t>
            </a:r>
          </a:p>
          <a:p>
            <a:r>
              <a:rPr lang="en-US" altLang="zh-CN" sz="1600" dirty="0">
                <a:solidFill>
                  <a:schemeClr val="bg1"/>
                </a:solidFill>
                <a:latin typeface="+mn-ea"/>
              </a:rPr>
              <a:t>//</a:t>
            </a:r>
            <a:r>
              <a:rPr lang="zh-CN" altLang="en-US" sz="1600" dirty="0">
                <a:solidFill>
                  <a:schemeClr val="bg1"/>
                </a:solidFill>
                <a:latin typeface="+mn-ea"/>
              </a:rPr>
              <a:t>插入站点						</a:t>
            </a:r>
          </a:p>
          <a:p>
            <a:r>
              <a:rPr lang="en-US" altLang="zh-CN" sz="1600" dirty="0">
                <a:solidFill>
                  <a:schemeClr val="bg1"/>
                </a:solidFill>
                <a:latin typeface="+mn-ea"/>
              </a:rPr>
              <a:t>void </a:t>
            </a:r>
            <a:r>
              <a:rPr lang="en-US" altLang="zh-CN" sz="1600" dirty="0" err="1">
                <a:solidFill>
                  <a:schemeClr val="bg1"/>
                </a:solidFill>
                <a:latin typeface="+mn-ea"/>
              </a:rPr>
              <a:t>ListInsert</a:t>
            </a:r>
            <a:r>
              <a:rPr lang="en-US" altLang="zh-CN" sz="1600" dirty="0">
                <a:solidFill>
                  <a:schemeClr val="bg1"/>
                </a:solidFill>
                <a:latin typeface="+mn-ea"/>
              </a:rPr>
              <a:t>(</a:t>
            </a:r>
            <a:r>
              <a:rPr lang="en-US" altLang="zh-CN" sz="1600" dirty="0" err="1">
                <a:solidFill>
                  <a:schemeClr val="bg1"/>
                </a:solidFill>
                <a:latin typeface="+mn-ea"/>
              </a:rPr>
              <a:t>DLinkNode</a:t>
            </a:r>
            <a:r>
              <a:rPr lang="en-US" altLang="zh-CN" sz="1600" dirty="0">
                <a:solidFill>
                  <a:schemeClr val="bg1"/>
                </a:solidFill>
                <a:latin typeface="+mn-ea"/>
              </a:rPr>
              <a:t>*&amp; L)</a:t>
            </a:r>
          </a:p>
          <a:p>
            <a:r>
              <a:rPr lang="en-US" altLang="zh-CN" sz="1600" dirty="0">
                <a:solidFill>
                  <a:schemeClr val="bg1"/>
                </a:solidFill>
                <a:latin typeface="+mn-ea"/>
              </a:rPr>
              <a:t>//</a:t>
            </a:r>
            <a:r>
              <a:rPr lang="zh-CN" altLang="en-US" sz="1600" dirty="0">
                <a:solidFill>
                  <a:schemeClr val="bg1"/>
                </a:solidFill>
                <a:latin typeface="+mn-ea"/>
              </a:rPr>
              <a:t>删除站点</a:t>
            </a:r>
          </a:p>
          <a:p>
            <a:r>
              <a:rPr lang="en-US" altLang="zh-CN" sz="1600" dirty="0">
                <a:solidFill>
                  <a:schemeClr val="bg1"/>
                </a:solidFill>
                <a:latin typeface="+mn-ea"/>
              </a:rPr>
              <a:t>void </a:t>
            </a:r>
            <a:r>
              <a:rPr lang="en-US" altLang="zh-CN" sz="1600" dirty="0" err="1">
                <a:solidFill>
                  <a:schemeClr val="bg1"/>
                </a:solidFill>
                <a:latin typeface="+mn-ea"/>
              </a:rPr>
              <a:t>ListDelete</a:t>
            </a:r>
            <a:r>
              <a:rPr lang="en-US" altLang="zh-CN" sz="1600" dirty="0">
                <a:solidFill>
                  <a:schemeClr val="bg1"/>
                </a:solidFill>
                <a:latin typeface="+mn-ea"/>
              </a:rPr>
              <a:t>(</a:t>
            </a:r>
            <a:r>
              <a:rPr lang="en-US" altLang="zh-CN" sz="1600" dirty="0" err="1">
                <a:solidFill>
                  <a:schemeClr val="bg1"/>
                </a:solidFill>
                <a:latin typeface="+mn-ea"/>
              </a:rPr>
              <a:t>DLinkNode</a:t>
            </a:r>
            <a:r>
              <a:rPr lang="en-US" altLang="zh-CN" sz="1600" dirty="0">
                <a:solidFill>
                  <a:schemeClr val="bg1"/>
                </a:solidFill>
                <a:latin typeface="+mn-ea"/>
              </a:rPr>
              <a:t>*&amp; L)</a:t>
            </a:r>
          </a:p>
          <a:p>
            <a:r>
              <a:rPr lang="en-US" altLang="zh-CN" sz="1600" dirty="0">
                <a:solidFill>
                  <a:schemeClr val="bg1"/>
                </a:solidFill>
                <a:latin typeface="+mn-ea"/>
              </a:rPr>
              <a:t>//</a:t>
            </a:r>
            <a:r>
              <a:rPr lang="zh-CN" altLang="en-US" sz="1600" dirty="0">
                <a:solidFill>
                  <a:schemeClr val="bg1"/>
                </a:solidFill>
                <a:latin typeface="+mn-ea"/>
              </a:rPr>
              <a:t>查找双链表元素</a:t>
            </a:r>
          </a:p>
          <a:p>
            <a:r>
              <a:rPr lang="en-US" altLang="zh-CN" sz="1600" dirty="0" err="1">
                <a:solidFill>
                  <a:schemeClr val="bg1"/>
                </a:solidFill>
                <a:latin typeface="+mn-ea"/>
              </a:rPr>
              <a:t>DLinkNode</a:t>
            </a:r>
            <a:r>
              <a:rPr lang="en-US" altLang="zh-CN" sz="1600" dirty="0">
                <a:solidFill>
                  <a:schemeClr val="bg1"/>
                </a:solidFill>
                <a:latin typeface="+mn-ea"/>
              </a:rPr>
              <a:t>* </a:t>
            </a:r>
            <a:r>
              <a:rPr lang="en-US" altLang="zh-CN" sz="1600" dirty="0" err="1">
                <a:solidFill>
                  <a:schemeClr val="bg1"/>
                </a:solidFill>
                <a:latin typeface="+mn-ea"/>
              </a:rPr>
              <a:t>FindElem</a:t>
            </a:r>
            <a:r>
              <a:rPr lang="en-US" altLang="zh-CN" sz="1600" dirty="0">
                <a:solidFill>
                  <a:schemeClr val="bg1"/>
                </a:solidFill>
                <a:latin typeface="+mn-ea"/>
              </a:rPr>
              <a:t>(</a:t>
            </a:r>
            <a:r>
              <a:rPr lang="en-US" altLang="zh-CN" sz="1600" dirty="0" err="1">
                <a:solidFill>
                  <a:schemeClr val="bg1"/>
                </a:solidFill>
                <a:latin typeface="+mn-ea"/>
              </a:rPr>
              <a:t>DLinkNode</a:t>
            </a:r>
            <a:r>
              <a:rPr lang="en-US" altLang="zh-CN" sz="1600" dirty="0">
                <a:solidFill>
                  <a:schemeClr val="bg1"/>
                </a:solidFill>
                <a:latin typeface="+mn-ea"/>
              </a:rPr>
              <a:t>* L, int </a:t>
            </a:r>
            <a:r>
              <a:rPr lang="en-US" altLang="zh-CN" sz="1600" dirty="0" err="1">
                <a:solidFill>
                  <a:schemeClr val="bg1"/>
                </a:solidFill>
                <a:latin typeface="+mn-ea"/>
              </a:rPr>
              <a:t>elem</a:t>
            </a:r>
            <a:r>
              <a:rPr lang="en-US" altLang="zh-CN" sz="1600" dirty="0">
                <a:solidFill>
                  <a:schemeClr val="bg1"/>
                </a:solidFill>
                <a:latin typeface="+mn-ea"/>
              </a:rPr>
              <a:t>)</a:t>
            </a:r>
          </a:p>
          <a:p>
            <a:r>
              <a:rPr lang="en-US" altLang="zh-CN" sz="1600" dirty="0">
                <a:solidFill>
                  <a:schemeClr val="bg1"/>
                </a:solidFill>
                <a:latin typeface="+mn-ea"/>
              </a:rPr>
              <a:t>//</a:t>
            </a:r>
            <a:r>
              <a:rPr lang="zh-CN" altLang="en-US" sz="1600" dirty="0">
                <a:solidFill>
                  <a:schemeClr val="bg1"/>
                </a:solidFill>
                <a:latin typeface="+mn-ea"/>
              </a:rPr>
              <a:t>输出途径站点</a:t>
            </a:r>
          </a:p>
          <a:p>
            <a:r>
              <a:rPr lang="en-US" altLang="zh-CN" sz="1600" dirty="0">
                <a:solidFill>
                  <a:schemeClr val="bg1"/>
                </a:solidFill>
                <a:latin typeface="+mn-ea"/>
              </a:rPr>
              <a:t>void </a:t>
            </a:r>
            <a:r>
              <a:rPr lang="en-US" altLang="zh-CN" sz="1600" dirty="0" err="1">
                <a:solidFill>
                  <a:schemeClr val="bg1"/>
                </a:solidFill>
                <a:latin typeface="+mn-ea"/>
              </a:rPr>
              <a:t>Display_Path</a:t>
            </a:r>
            <a:r>
              <a:rPr lang="en-US" altLang="zh-CN" sz="1600" dirty="0">
                <a:solidFill>
                  <a:schemeClr val="bg1"/>
                </a:solidFill>
                <a:latin typeface="+mn-ea"/>
              </a:rPr>
              <a:t>(</a:t>
            </a:r>
            <a:r>
              <a:rPr lang="en-US" altLang="zh-CN" sz="1600" dirty="0" err="1">
                <a:solidFill>
                  <a:schemeClr val="bg1"/>
                </a:solidFill>
                <a:latin typeface="+mn-ea"/>
              </a:rPr>
              <a:t>DLinkNode</a:t>
            </a:r>
            <a:r>
              <a:rPr lang="en-US" altLang="zh-CN" sz="1600" dirty="0">
                <a:solidFill>
                  <a:schemeClr val="bg1"/>
                </a:solidFill>
                <a:latin typeface="+mn-ea"/>
              </a:rPr>
              <a:t>* L, int first, int last)</a:t>
            </a:r>
          </a:p>
          <a:p>
            <a:r>
              <a:rPr lang="en-US" altLang="zh-CN" sz="1600" dirty="0">
                <a:solidFill>
                  <a:schemeClr val="bg1"/>
                </a:solidFill>
                <a:latin typeface="+mn-ea"/>
              </a:rPr>
              <a:t>//</a:t>
            </a:r>
            <a:r>
              <a:rPr lang="zh-CN" altLang="en-US" sz="1600" dirty="0">
                <a:solidFill>
                  <a:schemeClr val="bg1"/>
                </a:solidFill>
                <a:latin typeface="+mn-ea"/>
              </a:rPr>
              <a:t>输出全部站点</a:t>
            </a:r>
          </a:p>
          <a:p>
            <a:r>
              <a:rPr lang="en-US" altLang="zh-CN" sz="1600" dirty="0">
                <a:solidFill>
                  <a:schemeClr val="bg1"/>
                </a:solidFill>
                <a:latin typeface="+mn-ea"/>
              </a:rPr>
              <a:t>void </a:t>
            </a:r>
            <a:r>
              <a:rPr lang="en-US" altLang="zh-CN" sz="1600" dirty="0" err="1">
                <a:solidFill>
                  <a:schemeClr val="bg1"/>
                </a:solidFill>
                <a:latin typeface="+mn-ea"/>
              </a:rPr>
              <a:t>Display_ALL</a:t>
            </a:r>
            <a:r>
              <a:rPr lang="en-US" altLang="zh-CN" sz="1600" dirty="0">
                <a:solidFill>
                  <a:schemeClr val="bg1"/>
                </a:solidFill>
                <a:latin typeface="+mn-ea"/>
              </a:rPr>
              <a:t>(</a:t>
            </a:r>
            <a:r>
              <a:rPr lang="en-US" altLang="zh-CN" sz="1600" dirty="0" err="1">
                <a:solidFill>
                  <a:schemeClr val="bg1"/>
                </a:solidFill>
                <a:latin typeface="+mn-ea"/>
              </a:rPr>
              <a:t>DLinkNode</a:t>
            </a:r>
            <a:r>
              <a:rPr lang="en-US" altLang="zh-CN" sz="1600" dirty="0">
                <a:solidFill>
                  <a:schemeClr val="bg1"/>
                </a:solidFill>
                <a:latin typeface="+mn-ea"/>
              </a:rPr>
              <a:t>* L)</a:t>
            </a:r>
          </a:p>
          <a:p>
            <a:r>
              <a:rPr lang="en-US" altLang="zh-CN" sz="1600" dirty="0">
                <a:solidFill>
                  <a:schemeClr val="bg1"/>
                </a:solidFill>
                <a:latin typeface="+mn-ea"/>
              </a:rPr>
              <a:t>//</a:t>
            </a:r>
            <a:r>
              <a:rPr lang="zh-CN" altLang="en-US" sz="1600" dirty="0">
                <a:solidFill>
                  <a:schemeClr val="bg1"/>
                </a:solidFill>
                <a:latin typeface="+mn-ea"/>
              </a:rPr>
              <a:t>普通用户登录</a:t>
            </a:r>
          </a:p>
          <a:p>
            <a:r>
              <a:rPr lang="en-US" altLang="zh-CN" sz="1600" dirty="0">
                <a:solidFill>
                  <a:schemeClr val="bg1"/>
                </a:solidFill>
                <a:latin typeface="+mn-ea"/>
              </a:rPr>
              <a:t>void </a:t>
            </a:r>
            <a:r>
              <a:rPr lang="en-US" altLang="zh-CN" sz="1600" dirty="0" err="1">
                <a:solidFill>
                  <a:schemeClr val="bg1"/>
                </a:solidFill>
                <a:latin typeface="+mn-ea"/>
              </a:rPr>
              <a:t>Normal_Login</a:t>
            </a:r>
            <a:r>
              <a:rPr lang="en-US" altLang="zh-CN" sz="1600" dirty="0">
                <a:solidFill>
                  <a:schemeClr val="bg1"/>
                </a:solidFill>
                <a:latin typeface="+mn-ea"/>
              </a:rPr>
              <a:t>(</a:t>
            </a:r>
            <a:r>
              <a:rPr lang="en-US" altLang="zh-CN" sz="1600" dirty="0" err="1">
                <a:solidFill>
                  <a:schemeClr val="bg1"/>
                </a:solidFill>
                <a:latin typeface="+mn-ea"/>
              </a:rPr>
              <a:t>DLinkNode</a:t>
            </a:r>
            <a:r>
              <a:rPr lang="en-US" altLang="zh-CN" sz="1600" dirty="0">
                <a:solidFill>
                  <a:schemeClr val="bg1"/>
                </a:solidFill>
                <a:latin typeface="+mn-ea"/>
              </a:rPr>
              <a:t>* L)</a:t>
            </a:r>
          </a:p>
          <a:p>
            <a:r>
              <a:rPr lang="en-US" altLang="zh-CN" sz="1600" dirty="0">
                <a:solidFill>
                  <a:schemeClr val="bg1"/>
                </a:solidFill>
                <a:latin typeface="+mn-ea"/>
              </a:rPr>
              <a:t>//</a:t>
            </a:r>
            <a:r>
              <a:rPr lang="zh-CN" altLang="en-US" sz="1600" dirty="0">
                <a:solidFill>
                  <a:schemeClr val="bg1"/>
                </a:solidFill>
                <a:latin typeface="+mn-ea"/>
              </a:rPr>
              <a:t>某个用户身份登录</a:t>
            </a:r>
          </a:p>
          <a:p>
            <a:r>
              <a:rPr lang="en-US" altLang="zh-CN" sz="1600" dirty="0">
                <a:solidFill>
                  <a:schemeClr val="bg1"/>
                </a:solidFill>
                <a:latin typeface="+mn-ea"/>
              </a:rPr>
              <a:t>void </a:t>
            </a:r>
            <a:r>
              <a:rPr lang="en-US" altLang="zh-CN" sz="1600" dirty="0" err="1">
                <a:solidFill>
                  <a:schemeClr val="bg1"/>
                </a:solidFill>
                <a:latin typeface="+mn-ea"/>
              </a:rPr>
              <a:t>User_Login</a:t>
            </a:r>
            <a:r>
              <a:rPr lang="en-US" altLang="zh-CN" sz="1600" dirty="0">
                <a:solidFill>
                  <a:schemeClr val="bg1"/>
                </a:solidFill>
                <a:latin typeface="+mn-ea"/>
              </a:rPr>
              <a:t>()</a:t>
            </a:r>
          </a:p>
          <a:p>
            <a:r>
              <a:rPr lang="en-US" altLang="zh-CN" sz="1600" dirty="0">
                <a:solidFill>
                  <a:schemeClr val="bg1"/>
                </a:solidFill>
                <a:latin typeface="+mn-ea"/>
                <a:ea typeface="+mn-ea"/>
              </a:rPr>
              <a:t>//</a:t>
            </a:r>
            <a:r>
              <a:rPr lang="zh-CN" altLang="en-US" sz="1600" dirty="0">
                <a:solidFill>
                  <a:schemeClr val="bg1"/>
                </a:solidFill>
                <a:latin typeface="+mn-ea"/>
                <a:ea typeface="+mn-ea"/>
              </a:rPr>
              <a:t>主函数</a:t>
            </a:r>
            <a:endParaRPr lang="en-US" altLang="zh-CN" sz="1600" dirty="0">
              <a:solidFill>
                <a:schemeClr val="bg1"/>
              </a:solidFill>
              <a:latin typeface="+mn-ea"/>
              <a:ea typeface="+mn-ea"/>
            </a:endParaRPr>
          </a:p>
          <a:p>
            <a:r>
              <a:rPr lang="en-US" altLang="zh-CN" sz="1600" dirty="0">
                <a:solidFill>
                  <a:schemeClr val="bg1"/>
                </a:solidFill>
                <a:latin typeface="+mn-ea"/>
                <a:ea typeface="+mn-ea"/>
              </a:rPr>
              <a:t>int main()</a:t>
            </a:r>
            <a:endParaRPr lang="zh-CN" altLang="en-US" sz="1600" dirty="0">
              <a:solidFill>
                <a:schemeClr val="bg1"/>
              </a:solidFill>
              <a:latin typeface="+mn-ea"/>
              <a:ea typeface="+mn-ea"/>
            </a:endParaRPr>
          </a:p>
          <a:p>
            <a:endParaRPr lang="zh-CN" altLang="en-US" sz="1600" dirty="0">
              <a:latin typeface="+mn-ea"/>
            </a:endParaRPr>
          </a:p>
        </p:txBody>
      </p:sp>
      <p:pic>
        <p:nvPicPr>
          <p:cNvPr id="9" name="图片 8">
            <a:extLst>
              <a:ext uri="{FF2B5EF4-FFF2-40B4-BE49-F238E27FC236}">
                <a16:creationId xmlns:a16="http://schemas.microsoft.com/office/drawing/2014/main" id="{9D0B841E-885A-63BF-63DD-60124BBDF06E}"/>
              </a:ext>
            </a:extLst>
          </p:cNvPr>
          <p:cNvPicPr>
            <a:picLocks noChangeAspect="1"/>
          </p:cNvPicPr>
          <p:nvPr/>
        </p:nvPicPr>
        <p:blipFill>
          <a:blip r:embed="rId2"/>
          <a:stretch>
            <a:fillRect/>
          </a:stretch>
        </p:blipFill>
        <p:spPr>
          <a:xfrm>
            <a:off x="8467287" y="14288"/>
            <a:ext cx="3700900" cy="2081212"/>
          </a:xfrm>
          <a:prstGeom prst="rect">
            <a:avLst/>
          </a:prstGeom>
          <a:ln>
            <a:noFill/>
          </a:ln>
          <a:effectLst>
            <a:reflection stA="79000" endPos="65000" dist="50800" dir="5400000" sy="-100000" algn="bl" rotWithShape="0"/>
            <a:softEdge rad="112500"/>
          </a:effectLst>
        </p:spPr>
      </p:pic>
    </p:spTree>
    <p:extLst>
      <p:ext uri="{BB962C8B-B14F-4D97-AF65-F5344CB8AC3E}">
        <p14:creationId xmlns:p14="http://schemas.microsoft.com/office/powerpoint/2010/main" val="1303115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文本框 27">
            <a:extLst>
              <a:ext uri="{FF2B5EF4-FFF2-40B4-BE49-F238E27FC236}">
                <a16:creationId xmlns:a16="http://schemas.microsoft.com/office/drawing/2014/main" id="{9178777C-5543-E53F-8D96-C0AB14063CB6}"/>
              </a:ext>
            </a:extLst>
          </p:cNvPr>
          <p:cNvSpPr txBox="1"/>
          <p:nvPr/>
        </p:nvSpPr>
        <p:spPr>
          <a:xfrm>
            <a:off x="1056443" y="1020932"/>
            <a:ext cx="5450889" cy="584775"/>
          </a:xfrm>
          <a:prstGeom prst="rect">
            <a:avLst/>
          </a:prstGeom>
          <a:noFill/>
        </p:spPr>
        <p:txBody>
          <a:bodyPr wrap="square" rtlCol="0">
            <a:spAutoFit/>
          </a:bodyPr>
          <a:lstStyle/>
          <a:p>
            <a:r>
              <a:rPr lang="zh-CN" altLang="en-US" sz="3200" dirty="0">
                <a:solidFill>
                  <a:srgbClr val="FFC000"/>
                </a:solidFill>
                <a:latin typeface="+mj-ea"/>
                <a:ea typeface="+mj-ea"/>
              </a:rPr>
              <a:t>系统界面设置</a:t>
            </a:r>
          </a:p>
        </p:txBody>
      </p:sp>
      <p:pic>
        <p:nvPicPr>
          <p:cNvPr id="34" name="图片 33">
            <a:extLst>
              <a:ext uri="{FF2B5EF4-FFF2-40B4-BE49-F238E27FC236}">
                <a16:creationId xmlns:a16="http://schemas.microsoft.com/office/drawing/2014/main" id="{80425964-AF87-7D5C-ED82-2B3693D6ACE0}"/>
              </a:ext>
            </a:extLst>
          </p:cNvPr>
          <p:cNvPicPr>
            <a:picLocks noChangeAspect="1"/>
          </p:cNvPicPr>
          <p:nvPr/>
        </p:nvPicPr>
        <p:blipFill>
          <a:blip r:embed="rId3"/>
          <a:stretch>
            <a:fillRect/>
          </a:stretch>
        </p:blipFill>
        <p:spPr>
          <a:xfrm>
            <a:off x="794834" y="2638161"/>
            <a:ext cx="8545118" cy="3096057"/>
          </a:xfrm>
          <a:prstGeom prst="rect">
            <a:avLst/>
          </a:prstGeom>
        </p:spPr>
      </p:pic>
      <p:pic>
        <p:nvPicPr>
          <p:cNvPr id="35" name="图片 34">
            <a:extLst>
              <a:ext uri="{FF2B5EF4-FFF2-40B4-BE49-F238E27FC236}">
                <a16:creationId xmlns:a16="http://schemas.microsoft.com/office/drawing/2014/main" id="{F747EBD1-20DD-760C-2F69-26C1360193E9}"/>
              </a:ext>
            </a:extLst>
          </p:cNvPr>
          <p:cNvPicPr>
            <a:picLocks noChangeAspect="1"/>
          </p:cNvPicPr>
          <p:nvPr/>
        </p:nvPicPr>
        <p:blipFill rotWithShape="1">
          <a:blip r:embed="rId4"/>
          <a:srcRect r="3142" b="7280"/>
          <a:stretch/>
        </p:blipFill>
        <p:spPr>
          <a:xfrm>
            <a:off x="7333496" y="312688"/>
            <a:ext cx="4335461" cy="2586037"/>
          </a:xfrm>
          <a:prstGeom prst="rect">
            <a:avLst/>
          </a:prstGeom>
          <a:ln>
            <a:noFill/>
          </a:ln>
          <a:effectLst>
            <a:softEdge rad="112500"/>
          </a:effectLst>
        </p:spPr>
      </p:pic>
    </p:spTree>
    <p:extLst>
      <p:ext uri="{BB962C8B-B14F-4D97-AF65-F5344CB8AC3E}">
        <p14:creationId xmlns:p14="http://schemas.microsoft.com/office/powerpoint/2010/main" val="4209322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文本框 27">
            <a:extLst>
              <a:ext uri="{FF2B5EF4-FFF2-40B4-BE49-F238E27FC236}">
                <a16:creationId xmlns:a16="http://schemas.microsoft.com/office/drawing/2014/main" id="{9178777C-5543-E53F-8D96-C0AB14063CB6}"/>
              </a:ext>
            </a:extLst>
          </p:cNvPr>
          <p:cNvSpPr txBox="1"/>
          <p:nvPr/>
        </p:nvSpPr>
        <p:spPr>
          <a:xfrm>
            <a:off x="1056443" y="1020932"/>
            <a:ext cx="5450889" cy="584775"/>
          </a:xfrm>
          <a:prstGeom prst="rect">
            <a:avLst/>
          </a:prstGeom>
          <a:noFill/>
        </p:spPr>
        <p:txBody>
          <a:bodyPr wrap="square" rtlCol="0">
            <a:spAutoFit/>
          </a:bodyPr>
          <a:lstStyle/>
          <a:p>
            <a:r>
              <a:rPr lang="zh-CN" altLang="en-US" sz="3200" dirty="0">
                <a:solidFill>
                  <a:srgbClr val="FFC000"/>
                </a:solidFill>
                <a:latin typeface="+mj-ea"/>
                <a:ea typeface="+mj-ea"/>
              </a:rPr>
              <a:t>系统界面设置</a:t>
            </a:r>
          </a:p>
        </p:txBody>
      </p:sp>
      <p:pic>
        <p:nvPicPr>
          <p:cNvPr id="3" name="图片 2">
            <a:extLst>
              <a:ext uri="{FF2B5EF4-FFF2-40B4-BE49-F238E27FC236}">
                <a16:creationId xmlns:a16="http://schemas.microsoft.com/office/drawing/2014/main" id="{2A894CB3-30FE-F3DD-2839-03B80E35802B}"/>
              </a:ext>
            </a:extLst>
          </p:cNvPr>
          <p:cNvPicPr>
            <a:picLocks noChangeAspect="1"/>
          </p:cNvPicPr>
          <p:nvPr/>
        </p:nvPicPr>
        <p:blipFill>
          <a:blip r:embed="rId3"/>
          <a:stretch>
            <a:fillRect/>
          </a:stretch>
        </p:blipFill>
        <p:spPr>
          <a:xfrm>
            <a:off x="775355" y="2814222"/>
            <a:ext cx="10641289" cy="2869796"/>
          </a:xfrm>
          <a:prstGeom prst="rect">
            <a:avLst/>
          </a:prstGeom>
        </p:spPr>
      </p:pic>
      <p:pic>
        <p:nvPicPr>
          <p:cNvPr id="4" name="图片 3">
            <a:extLst>
              <a:ext uri="{FF2B5EF4-FFF2-40B4-BE49-F238E27FC236}">
                <a16:creationId xmlns:a16="http://schemas.microsoft.com/office/drawing/2014/main" id="{07143E53-84E8-405E-5BE4-BADC515A4A52}"/>
              </a:ext>
            </a:extLst>
          </p:cNvPr>
          <p:cNvPicPr>
            <a:picLocks noChangeAspect="1"/>
          </p:cNvPicPr>
          <p:nvPr/>
        </p:nvPicPr>
        <p:blipFill>
          <a:blip r:embed="rId4"/>
          <a:stretch>
            <a:fillRect/>
          </a:stretch>
        </p:blipFill>
        <p:spPr>
          <a:xfrm>
            <a:off x="7662484" y="104662"/>
            <a:ext cx="4334632" cy="2591025"/>
          </a:xfrm>
          <a:prstGeom prst="rect">
            <a:avLst/>
          </a:prstGeom>
          <a:effectLst>
            <a:reflection stA="70000" endPos="65000" dist="50800" dir="5400000" sy="-100000" algn="bl" rotWithShape="0"/>
          </a:effectLst>
        </p:spPr>
      </p:pic>
    </p:spTree>
    <p:extLst>
      <p:ext uri="{BB962C8B-B14F-4D97-AF65-F5344CB8AC3E}">
        <p14:creationId xmlns:p14="http://schemas.microsoft.com/office/powerpoint/2010/main" val="2442911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文本框 27">
            <a:extLst>
              <a:ext uri="{FF2B5EF4-FFF2-40B4-BE49-F238E27FC236}">
                <a16:creationId xmlns:a16="http://schemas.microsoft.com/office/drawing/2014/main" id="{9178777C-5543-E53F-8D96-C0AB14063CB6}"/>
              </a:ext>
            </a:extLst>
          </p:cNvPr>
          <p:cNvSpPr txBox="1"/>
          <p:nvPr/>
        </p:nvSpPr>
        <p:spPr>
          <a:xfrm>
            <a:off x="1056443" y="1020932"/>
            <a:ext cx="5450889" cy="584775"/>
          </a:xfrm>
          <a:prstGeom prst="rect">
            <a:avLst/>
          </a:prstGeom>
          <a:noFill/>
        </p:spPr>
        <p:txBody>
          <a:bodyPr wrap="square" rtlCol="0">
            <a:spAutoFit/>
          </a:bodyPr>
          <a:lstStyle/>
          <a:p>
            <a:r>
              <a:rPr lang="zh-CN" altLang="en-US" sz="3200" dirty="0">
                <a:solidFill>
                  <a:srgbClr val="FFC000"/>
                </a:solidFill>
                <a:latin typeface="+mj-ea"/>
                <a:ea typeface="+mj-ea"/>
              </a:rPr>
              <a:t>系统界面设置</a:t>
            </a:r>
          </a:p>
        </p:txBody>
      </p:sp>
      <p:pic>
        <p:nvPicPr>
          <p:cNvPr id="4" name="图片 3">
            <a:extLst>
              <a:ext uri="{FF2B5EF4-FFF2-40B4-BE49-F238E27FC236}">
                <a16:creationId xmlns:a16="http://schemas.microsoft.com/office/drawing/2014/main" id="{8205E06C-C1C3-CD47-3A06-DC389CD41140}"/>
              </a:ext>
            </a:extLst>
          </p:cNvPr>
          <p:cNvPicPr>
            <a:picLocks noChangeAspect="1"/>
          </p:cNvPicPr>
          <p:nvPr/>
        </p:nvPicPr>
        <p:blipFill rotWithShape="1">
          <a:blip r:embed="rId3"/>
          <a:srcRect l="303" t="1692" r="1757" b="13194"/>
          <a:stretch/>
        </p:blipFill>
        <p:spPr>
          <a:xfrm>
            <a:off x="1508405" y="2015230"/>
            <a:ext cx="8621016" cy="4524375"/>
          </a:xfrm>
          <a:prstGeom prst="rect">
            <a:avLst/>
          </a:prstGeom>
        </p:spPr>
      </p:pic>
      <p:pic>
        <p:nvPicPr>
          <p:cNvPr id="5" name="图片 4">
            <a:extLst>
              <a:ext uri="{FF2B5EF4-FFF2-40B4-BE49-F238E27FC236}">
                <a16:creationId xmlns:a16="http://schemas.microsoft.com/office/drawing/2014/main" id="{201C2C25-AA18-3CA2-5444-61453B764C8B}"/>
              </a:ext>
            </a:extLst>
          </p:cNvPr>
          <p:cNvPicPr>
            <a:picLocks noChangeAspect="1"/>
          </p:cNvPicPr>
          <p:nvPr/>
        </p:nvPicPr>
        <p:blipFill>
          <a:blip r:embed="rId4"/>
          <a:stretch>
            <a:fillRect/>
          </a:stretch>
        </p:blipFill>
        <p:spPr>
          <a:xfrm>
            <a:off x="7529134" y="-76200"/>
            <a:ext cx="4334632" cy="5236918"/>
          </a:xfrm>
          <a:prstGeom prst="rect">
            <a:avLst/>
          </a:prstGeom>
        </p:spPr>
      </p:pic>
    </p:spTree>
    <p:extLst>
      <p:ext uri="{BB962C8B-B14F-4D97-AF65-F5344CB8AC3E}">
        <p14:creationId xmlns:p14="http://schemas.microsoft.com/office/powerpoint/2010/main" val="2485769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文本框 27">
            <a:extLst>
              <a:ext uri="{FF2B5EF4-FFF2-40B4-BE49-F238E27FC236}">
                <a16:creationId xmlns:a16="http://schemas.microsoft.com/office/drawing/2014/main" id="{9178777C-5543-E53F-8D96-C0AB14063CB6}"/>
              </a:ext>
            </a:extLst>
          </p:cNvPr>
          <p:cNvSpPr txBox="1"/>
          <p:nvPr/>
        </p:nvSpPr>
        <p:spPr>
          <a:xfrm>
            <a:off x="1056443" y="1020932"/>
            <a:ext cx="5450889" cy="584775"/>
          </a:xfrm>
          <a:prstGeom prst="rect">
            <a:avLst/>
          </a:prstGeom>
          <a:noFill/>
        </p:spPr>
        <p:txBody>
          <a:bodyPr wrap="square" rtlCol="0">
            <a:spAutoFit/>
          </a:bodyPr>
          <a:lstStyle/>
          <a:p>
            <a:r>
              <a:rPr lang="zh-CN" altLang="en-US" sz="3200" dirty="0">
                <a:solidFill>
                  <a:srgbClr val="FFC000"/>
                </a:solidFill>
                <a:latin typeface="+mj-ea"/>
                <a:ea typeface="+mj-ea"/>
              </a:rPr>
              <a:t>系统界面设置</a:t>
            </a:r>
          </a:p>
        </p:txBody>
      </p:sp>
      <p:pic>
        <p:nvPicPr>
          <p:cNvPr id="3" name="图片 2">
            <a:extLst>
              <a:ext uri="{FF2B5EF4-FFF2-40B4-BE49-F238E27FC236}">
                <a16:creationId xmlns:a16="http://schemas.microsoft.com/office/drawing/2014/main" id="{39A01F3C-E771-7B8D-3517-3E1D2C32FA14}"/>
              </a:ext>
            </a:extLst>
          </p:cNvPr>
          <p:cNvPicPr>
            <a:picLocks noChangeAspect="1"/>
          </p:cNvPicPr>
          <p:nvPr/>
        </p:nvPicPr>
        <p:blipFill>
          <a:blip r:embed="rId3"/>
          <a:stretch>
            <a:fillRect/>
          </a:stretch>
        </p:blipFill>
        <p:spPr>
          <a:xfrm>
            <a:off x="977970" y="2424048"/>
            <a:ext cx="10040751" cy="3572374"/>
          </a:xfrm>
          <a:prstGeom prst="rect">
            <a:avLst/>
          </a:prstGeom>
        </p:spPr>
      </p:pic>
      <p:pic>
        <p:nvPicPr>
          <p:cNvPr id="5" name="图片 4">
            <a:extLst>
              <a:ext uri="{FF2B5EF4-FFF2-40B4-BE49-F238E27FC236}">
                <a16:creationId xmlns:a16="http://schemas.microsoft.com/office/drawing/2014/main" id="{BCBF605E-0B26-63D2-4CE6-70D699E9569A}"/>
              </a:ext>
            </a:extLst>
          </p:cNvPr>
          <p:cNvPicPr>
            <a:picLocks noChangeAspect="1"/>
          </p:cNvPicPr>
          <p:nvPr/>
        </p:nvPicPr>
        <p:blipFill>
          <a:blip r:embed="rId4"/>
          <a:stretch>
            <a:fillRect/>
          </a:stretch>
        </p:blipFill>
        <p:spPr>
          <a:xfrm>
            <a:off x="8210626" y="0"/>
            <a:ext cx="3981373" cy="4810125"/>
          </a:xfrm>
          <a:prstGeom prst="rect">
            <a:avLst/>
          </a:prstGeom>
        </p:spPr>
      </p:pic>
    </p:spTree>
    <p:extLst>
      <p:ext uri="{BB962C8B-B14F-4D97-AF65-F5344CB8AC3E}">
        <p14:creationId xmlns:p14="http://schemas.microsoft.com/office/powerpoint/2010/main" val="2507203380"/>
      </p:ext>
    </p:extLst>
  </p:cSld>
  <p:clrMapOvr>
    <a:masterClrMapping/>
  </p:clrMapOvr>
</p:sld>
</file>

<file path=ppt/theme/theme1.xml><?xml version="1.0" encoding="utf-8"?>
<a:theme xmlns:a="http://schemas.openxmlformats.org/drawingml/2006/main" name="红利">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61208584_TF56390039_Win32" id="{1FF20A31-F58D-46FD-84B0-37045A9B5140}" vid="{B1EBD292-1F16-4B4C-A1D0-814074AB61C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技术设计</Template>
  <TotalTime>384</TotalTime>
  <Words>898</Words>
  <Application>Microsoft Office PowerPoint</Application>
  <PresentationFormat>宽屏</PresentationFormat>
  <Paragraphs>109</Paragraphs>
  <Slides>22</Slides>
  <Notes>8</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22</vt:i4>
      </vt:variant>
    </vt:vector>
  </HeadingPairs>
  <TitlesOfParts>
    <vt:vector size="29" baseType="lpstr">
      <vt:lpstr>Microsoft YaHei UI</vt:lpstr>
      <vt:lpstr>等线</vt:lpstr>
      <vt:lpstr>华文中宋</vt:lpstr>
      <vt:lpstr>Arial</vt:lpstr>
      <vt:lpstr>Gill Sans MT</vt:lpstr>
      <vt:lpstr>Wingdings 2</vt:lpstr>
      <vt:lpstr>红利</vt:lpstr>
      <vt:lpstr>PowerPoint 演示文稿</vt:lpstr>
      <vt:lpstr>PowerPoint 演示文稿</vt:lpstr>
      <vt:lpstr>实验要求：</vt:lpstr>
      <vt:lpstr>PowerPoint 演示文稿</vt:lpstr>
      <vt:lpstr>调用的函数目录</vt:lpstr>
      <vt:lpstr>PowerPoint 演示文稿</vt:lpstr>
      <vt:lpstr>PowerPoint 演示文稿</vt:lpstr>
      <vt:lpstr>PowerPoint 演示文稿</vt:lpstr>
      <vt:lpstr>PowerPoint 演示文稿</vt:lpstr>
      <vt:lpstr>功能实现</vt:lpstr>
      <vt:lpstr>功能实现</vt:lpstr>
      <vt:lpstr>功能实现</vt:lpstr>
      <vt:lpstr>功能实现</vt:lpstr>
      <vt:lpstr>功能实现</vt:lpstr>
      <vt:lpstr>功能实现</vt:lpstr>
      <vt:lpstr>功能实现</vt:lpstr>
      <vt:lpstr>功能实现</vt:lpstr>
      <vt:lpstr>功能实现</vt:lpstr>
      <vt:lpstr>功能实现</vt:lpstr>
      <vt:lpstr>算法复杂性分析</vt:lpstr>
      <vt:lpstr>功能优化及改进</vt:lpstr>
      <vt:lpstr>谢谢！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冯 远坤</dc:creator>
  <cp:lastModifiedBy>冯 远坤</cp:lastModifiedBy>
  <cp:revision>9</cp:revision>
  <dcterms:created xsi:type="dcterms:W3CDTF">2023-01-06T02:57:24Z</dcterms:created>
  <dcterms:modified xsi:type="dcterms:W3CDTF">2023-01-06T09:21:50Z</dcterms:modified>
</cp:coreProperties>
</file>